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11"/>
  </p:notesMasterIdLst>
  <p:handoutMasterIdLst>
    <p:handoutMasterId r:id="rId12"/>
  </p:handoutMasterIdLst>
  <p:sldIdLst>
    <p:sldId id="567" r:id="rId2"/>
    <p:sldId id="555" r:id="rId3"/>
    <p:sldId id="583" r:id="rId4"/>
    <p:sldId id="584" r:id="rId5"/>
    <p:sldId id="590" r:id="rId6"/>
    <p:sldId id="585" r:id="rId7"/>
    <p:sldId id="589" r:id="rId8"/>
    <p:sldId id="587" r:id="rId9"/>
    <p:sldId id="588" r:id="rId10"/>
  </p:sldIdLst>
  <p:sldSz cx="12192000" cy="6858000"/>
  <p:notesSz cx="6794500" cy="9906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3430" userDrawn="1">
          <p15:clr>
            <a:srgbClr val="A4A3A4"/>
          </p15:clr>
        </p15:guide>
        <p15:guide id="2" pos="3840" userDrawn="1">
          <p15:clr>
            <a:srgbClr val="A4A3A4"/>
          </p15:clr>
        </p15:guide>
        <p15:guide id="3" orient="horz" pos="559" userDrawn="1">
          <p15:clr>
            <a:srgbClr val="A4A3A4"/>
          </p15:clr>
        </p15:guide>
        <p15:guide id="4" orient="horz" pos="3929" userDrawn="1">
          <p15:clr>
            <a:srgbClr val="A4A3A4"/>
          </p15:clr>
        </p15:guide>
        <p15:guide id="5" orient="horz" pos="3702" userDrawn="1">
          <p15:clr>
            <a:srgbClr val="A4A3A4"/>
          </p15:clr>
        </p15:guide>
        <p15:guide id="6" pos="1456" userDrawn="1">
          <p15:clr>
            <a:srgbClr val="A4A3A4"/>
          </p15:clr>
        </p15:guide>
        <p15:guide id="7" pos="846" userDrawn="1">
          <p15:clr>
            <a:srgbClr val="A4A3A4"/>
          </p15:clr>
        </p15:guide>
        <p15:guide id="8" pos="6834" userDrawn="1">
          <p15:clr>
            <a:srgbClr val="A4A3A4"/>
          </p15:clr>
        </p15:guide>
        <p15:guide id="9" pos="5493" userDrawn="1">
          <p15:clr>
            <a:srgbClr val="A4A3A4"/>
          </p15:clr>
        </p15:guide>
        <p15:guide id="10" orient="horz" pos="981" userDrawn="1">
          <p15:clr>
            <a:srgbClr val="A4A3A4"/>
          </p15:clr>
        </p15:guide>
        <p15:guide id="11" orient="horz" pos="436" userDrawn="1">
          <p15:clr>
            <a:srgbClr val="A4A3A4"/>
          </p15:clr>
        </p15:guide>
        <p15:guide id="12" orient="horz" pos="1480" userDrawn="1">
          <p15:clr>
            <a:srgbClr val="A4A3A4"/>
          </p15:clr>
        </p15:guide>
      </p15:sldGuideLst>
    </p:ext>
    <p:ext uri="{2D200454-40CA-4A62-9FC3-DE9A4176ACB9}">
      <p15:notesGuideLst xmlns:p15="http://schemas.microsoft.com/office/powerpoint/2012/main">
        <p15:guide id="1" orient="horz" pos="3120" userDrawn="1">
          <p15:clr>
            <a:srgbClr val="A4A3A4"/>
          </p15:clr>
        </p15:guide>
        <p15:guide id="2" pos="214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PC" initials="UPC"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ABE"/>
    <a:srgbClr val="FF3399"/>
    <a:srgbClr val="00ABC9"/>
    <a:srgbClr val="993366"/>
    <a:srgbClr val="993300"/>
    <a:srgbClr val="C25E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 mitjà 2 - èmfasi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 mitjà 2 - èmfasi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7853C-536D-4A76-A0AE-DD22124D55A5}" styleName="Estil amb tema 1 - èmfasi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Estil amb tema 1 - èmfasi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FD0F851-EC5A-4D38-B0AD-8093EC10F338}" styleName="Estil clar 1 - èmfasi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Estil clar 1 - èmfasi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D27102A9-8310-4765-A935-A1911B00CA55}" styleName="Estil clar 1 - èmfasi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3B4B98B0-60AC-42C2-AFA5-B58CD77FA1E5}" styleName="Estil clar 1 - èmfasi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0A15C55-8517-42AA-B614-E9B94910E393}" styleName="Estil mitjà 2 - èmfasi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Estil mitjà 2 - èmfasi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Estil mitjà 2 - èmfasi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C89EF96-8CEA-46FF-86C4-4CE0E7609802}" styleName="Estil clar 3 - èmfasi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02" autoAdjust="0"/>
    <p:restoredTop sz="95990" autoAdjust="0"/>
  </p:normalViewPr>
  <p:slideViewPr>
    <p:cSldViewPr>
      <p:cViewPr>
        <p:scale>
          <a:sx n="100" d="100"/>
          <a:sy n="100" d="100"/>
        </p:scale>
        <p:origin x="-904" y="-460"/>
      </p:cViewPr>
      <p:guideLst>
        <p:guide orient="horz" pos="3430"/>
        <p:guide pos="3840"/>
        <p:guide orient="horz" pos="559"/>
        <p:guide orient="horz" pos="3929"/>
        <p:guide orient="horz" pos="3702"/>
        <p:guide pos="1456"/>
        <p:guide pos="846"/>
        <p:guide pos="6834"/>
        <p:guide pos="5493"/>
        <p:guide orient="horz" pos="981"/>
        <p:guide orient="horz" pos="436"/>
        <p:guide orient="horz" pos="1480"/>
      </p:guideLst>
    </p:cSldViewPr>
  </p:slideViewPr>
  <p:outlineViewPr>
    <p:cViewPr>
      <p:scale>
        <a:sx n="33" d="100"/>
        <a:sy n="33" d="100"/>
      </p:scale>
      <p:origin x="0" y="-7992"/>
    </p:cViewPr>
  </p:outlineViewPr>
  <p:notesTextViewPr>
    <p:cViewPr>
      <p:scale>
        <a:sx n="100" d="100"/>
        <a:sy n="100" d="100"/>
      </p:scale>
      <p:origin x="0" y="0"/>
    </p:cViewPr>
  </p:notesTextViewPr>
  <p:sorterViewPr>
    <p:cViewPr>
      <p:scale>
        <a:sx n="170" d="100"/>
        <a:sy n="170" d="100"/>
      </p:scale>
      <p:origin x="0" y="-14472"/>
    </p:cViewPr>
  </p:sorterViewPr>
  <p:notesViewPr>
    <p:cSldViewPr>
      <p:cViewPr varScale="1">
        <p:scale>
          <a:sx n="79" d="100"/>
          <a:sy n="79" d="100"/>
        </p:scale>
        <p:origin x="3318" y="102"/>
      </p:cViewPr>
      <p:guideLst>
        <p:guide orient="horz" pos="3120"/>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idor de capçalera 1"/>
          <p:cNvSpPr>
            <a:spLocks noGrp="1"/>
          </p:cNvSpPr>
          <p:nvPr>
            <p:ph type="hdr" sz="quarter"/>
          </p:nvPr>
        </p:nvSpPr>
        <p:spPr>
          <a:xfrm>
            <a:off x="0" y="2"/>
            <a:ext cx="2944486" cy="494762"/>
          </a:xfrm>
          <a:prstGeom prst="rect">
            <a:avLst/>
          </a:prstGeom>
        </p:spPr>
        <p:txBody>
          <a:bodyPr vert="horz" lIns="91559" tIns="45780" rIns="91559" bIns="45780" rtlCol="0"/>
          <a:lstStyle>
            <a:lvl1pPr algn="l">
              <a:defRPr sz="1200"/>
            </a:lvl1pPr>
          </a:lstStyle>
          <a:p>
            <a:pPr>
              <a:defRPr/>
            </a:pPr>
            <a:endParaRPr lang="es-ES"/>
          </a:p>
        </p:txBody>
      </p:sp>
      <p:sp>
        <p:nvSpPr>
          <p:cNvPr id="3" name="Contenidor de data 2"/>
          <p:cNvSpPr>
            <a:spLocks noGrp="1"/>
          </p:cNvSpPr>
          <p:nvPr>
            <p:ph type="dt" sz="quarter" idx="1"/>
          </p:nvPr>
        </p:nvSpPr>
        <p:spPr>
          <a:xfrm>
            <a:off x="3848497" y="2"/>
            <a:ext cx="2944486" cy="494762"/>
          </a:xfrm>
          <a:prstGeom prst="rect">
            <a:avLst/>
          </a:prstGeom>
        </p:spPr>
        <p:txBody>
          <a:bodyPr vert="horz" lIns="91559" tIns="45780" rIns="91559" bIns="45780" rtlCol="0"/>
          <a:lstStyle>
            <a:lvl1pPr algn="r">
              <a:defRPr sz="1200"/>
            </a:lvl1pPr>
          </a:lstStyle>
          <a:p>
            <a:pPr>
              <a:defRPr/>
            </a:pPr>
            <a:fld id="{CDF0B82E-EBB9-45D1-B933-D37693069755}" type="datetimeFigureOut">
              <a:rPr lang="es-ES"/>
              <a:pPr>
                <a:defRPr/>
              </a:pPr>
              <a:t>26/11/2025</a:t>
            </a:fld>
            <a:endParaRPr lang="es-ES"/>
          </a:p>
        </p:txBody>
      </p:sp>
      <p:sp>
        <p:nvSpPr>
          <p:cNvPr id="4" name="Contenidor de peu de pàgina 3"/>
          <p:cNvSpPr>
            <a:spLocks noGrp="1"/>
          </p:cNvSpPr>
          <p:nvPr>
            <p:ph type="ftr" sz="quarter" idx="2"/>
          </p:nvPr>
        </p:nvSpPr>
        <p:spPr>
          <a:xfrm>
            <a:off x="0" y="9409701"/>
            <a:ext cx="2944486" cy="494762"/>
          </a:xfrm>
          <a:prstGeom prst="rect">
            <a:avLst/>
          </a:prstGeom>
        </p:spPr>
        <p:txBody>
          <a:bodyPr vert="horz" lIns="91559" tIns="45780" rIns="91559" bIns="45780" rtlCol="0" anchor="b"/>
          <a:lstStyle>
            <a:lvl1pPr algn="l">
              <a:defRPr sz="1200"/>
            </a:lvl1pPr>
          </a:lstStyle>
          <a:p>
            <a:pPr>
              <a:defRPr/>
            </a:pPr>
            <a:endParaRPr lang="es-ES"/>
          </a:p>
        </p:txBody>
      </p:sp>
      <p:sp>
        <p:nvSpPr>
          <p:cNvPr id="5" name="Contenidor de número de diapositiva 4"/>
          <p:cNvSpPr>
            <a:spLocks noGrp="1"/>
          </p:cNvSpPr>
          <p:nvPr>
            <p:ph type="sldNum" sz="quarter" idx="3"/>
          </p:nvPr>
        </p:nvSpPr>
        <p:spPr>
          <a:xfrm>
            <a:off x="3848497" y="9409701"/>
            <a:ext cx="2944486" cy="494762"/>
          </a:xfrm>
          <a:prstGeom prst="rect">
            <a:avLst/>
          </a:prstGeom>
        </p:spPr>
        <p:txBody>
          <a:bodyPr vert="horz" lIns="91559" tIns="45780" rIns="91559" bIns="45780" rtlCol="0" anchor="b"/>
          <a:lstStyle>
            <a:lvl1pPr algn="r">
              <a:defRPr sz="1200"/>
            </a:lvl1pPr>
          </a:lstStyle>
          <a:p>
            <a:pPr>
              <a:defRPr/>
            </a:pPr>
            <a:fld id="{9D05FC2E-03DD-4BA6-9BBA-993793C27BB1}" type="slidenum">
              <a:rPr lang="es-ES"/>
              <a:pPr>
                <a:defRPr/>
              </a:pPr>
              <a:t>‹#›</a:t>
            </a:fld>
            <a:endParaRPr lang="es-ES"/>
          </a:p>
        </p:txBody>
      </p:sp>
    </p:spTree>
    <p:extLst>
      <p:ext uri="{BB962C8B-B14F-4D97-AF65-F5344CB8AC3E}">
        <p14:creationId xmlns:p14="http://schemas.microsoft.com/office/powerpoint/2010/main" val="4150260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idor de capçalera 1"/>
          <p:cNvSpPr>
            <a:spLocks noGrp="1"/>
          </p:cNvSpPr>
          <p:nvPr>
            <p:ph type="hdr" sz="quarter"/>
          </p:nvPr>
        </p:nvSpPr>
        <p:spPr>
          <a:xfrm>
            <a:off x="0" y="2"/>
            <a:ext cx="2944486" cy="494762"/>
          </a:xfrm>
          <a:prstGeom prst="rect">
            <a:avLst/>
          </a:prstGeom>
        </p:spPr>
        <p:txBody>
          <a:bodyPr vert="horz" lIns="91559" tIns="45780" rIns="91559" bIns="45780" rtlCol="0"/>
          <a:lstStyle>
            <a:lvl1pPr algn="l">
              <a:defRPr sz="1200"/>
            </a:lvl1pPr>
          </a:lstStyle>
          <a:p>
            <a:pPr>
              <a:defRPr/>
            </a:pPr>
            <a:endParaRPr lang="es-ES"/>
          </a:p>
        </p:txBody>
      </p:sp>
      <p:sp>
        <p:nvSpPr>
          <p:cNvPr id="3" name="Contenidor de data 2"/>
          <p:cNvSpPr>
            <a:spLocks noGrp="1"/>
          </p:cNvSpPr>
          <p:nvPr>
            <p:ph type="dt" idx="1"/>
          </p:nvPr>
        </p:nvSpPr>
        <p:spPr>
          <a:xfrm>
            <a:off x="3848497" y="2"/>
            <a:ext cx="2944486" cy="494762"/>
          </a:xfrm>
          <a:prstGeom prst="rect">
            <a:avLst/>
          </a:prstGeom>
        </p:spPr>
        <p:txBody>
          <a:bodyPr vert="horz" lIns="91559" tIns="45780" rIns="91559" bIns="45780" rtlCol="0"/>
          <a:lstStyle>
            <a:lvl1pPr algn="r">
              <a:defRPr sz="1200"/>
            </a:lvl1pPr>
          </a:lstStyle>
          <a:p>
            <a:pPr>
              <a:defRPr/>
            </a:pPr>
            <a:fld id="{3354E627-E19A-4F23-98E1-32DA896E8405}" type="datetimeFigureOut">
              <a:rPr lang="es-ES"/>
              <a:pPr>
                <a:defRPr/>
              </a:pPr>
              <a:t>26/11/2025</a:t>
            </a:fld>
            <a:endParaRPr lang="es-ES"/>
          </a:p>
        </p:txBody>
      </p:sp>
      <p:sp>
        <p:nvSpPr>
          <p:cNvPr id="4" name="Contenidor d'imatge de diapositiva 3"/>
          <p:cNvSpPr>
            <a:spLocks noGrp="1" noRot="1" noChangeAspect="1"/>
          </p:cNvSpPr>
          <p:nvPr>
            <p:ph type="sldImg" idx="2"/>
          </p:nvPr>
        </p:nvSpPr>
        <p:spPr>
          <a:xfrm>
            <a:off x="96838" y="744538"/>
            <a:ext cx="6600825" cy="3713162"/>
          </a:xfrm>
          <a:prstGeom prst="rect">
            <a:avLst/>
          </a:prstGeom>
          <a:noFill/>
          <a:ln w="12700">
            <a:solidFill>
              <a:prstClr val="black"/>
            </a:solidFill>
          </a:ln>
        </p:spPr>
        <p:txBody>
          <a:bodyPr vert="horz" lIns="91559" tIns="45780" rIns="91559" bIns="45780" rtlCol="0" anchor="ctr"/>
          <a:lstStyle/>
          <a:p>
            <a:pPr lvl="0"/>
            <a:endParaRPr lang="es-ES" noProof="0"/>
          </a:p>
        </p:txBody>
      </p:sp>
      <p:sp>
        <p:nvSpPr>
          <p:cNvPr id="5" name="Contenidor de notes 4"/>
          <p:cNvSpPr>
            <a:spLocks noGrp="1"/>
          </p:cNvSpPr>
          <p:nvPr>
            <p:ph type="body" sz="quarter" idx="3"/>
          </p:nvPr>
        </p:nvSpPr>
        <p:spPr>
          <a:xfrm>
            <a:off x="679146" y="4704851"/>
            <a:ext cx="5436208" cy="4457470"/>
          </a:xfrm>
          <a:prstGeom prst="rect">
            <a:avLst/>
          </a:prstGeom>
        </p:spPr>
        <p:txBody>
          <a:bodyPr vert="horz" lIns="91559" tIns="45780" rIns="91559" bIns="45780" rtlCol="0">
            <a:normAutofit/>
          </a:bodyPr>
          <a:lstStyle/>
          <a:p>
            <a:pPr lvl="0"/>
            <a:r>
              <a:rPr lang="ca-ES" noProof="0"/>
              <a:t>Feu clic aquí per editar els estils de text</a:t>
            </a:r>
          </a:p>
          <a:p>
            <a:pPr lvl="1"/>
            <a:r>
              <a:rPr lang="ca-ES" noProof="0"/>
              <a:t>Segon nivell</a:t>
            </a:r>
          </a:p>
          <a:p>
            <a:pPr lvl="2"/>
            <a:r>
              <a:rPr lang="ca-ES" noProof="0"/>
              <a:t>Tercer nivell</a:t>
            </a:r>
          </a:p>
          <a:p>
            <a:pPr lvl="3"/>
            <a:r>
              <a:rPr lang="ca-ES" noProof="0"/>
              <a:t>Quart nivell</a:t>
            </a:r>
          </a:p>
          <a:p>
            <a:pPr lvl="4"/>
            <a:r>
              <a:rPr lang="ca-ES" noProof="0"/>
              <a:t>Cinquè nivell</a:t>
            </a:r>
            <a:endParaRPr lang="es-ES" noProof="0"/>
          </a:p>
        </p:txBody>
      </p:sp>
      <p:sp>
        <p:nvSpPr>
          <p:cNvPr id="6" name="Contenidor de peu de pàgina 5"/>
          <p:cNvSpPr>
            <a:spLocks noGrp="1"/>
          </p:cNvSpPr>
          <p:nvPr>
            <p:ph type="ftr" sz="quarter" idx="4"/>
          </p:nvPr>
        </p:nvSpPr>
        <p:spPr>
          <a:xfrm>
            <a:off x="0" y="9409701"/>
            <a:ext cx="2944486" cy="494762"/>
          </a:xfrm>
          <a:prstGeom prst="rect">
            <a:avLst/>
          </a:prstGeom>
        </p:spPr>
        <p:txBody>
          <a:bodyPr vert="horz" lIns="91559" tIns="45780" rIns="91559" bIns="45780" rtlCol="0" anchor="b"/>
          <a:lstStyle>
            <a:lvl1pPr algn="l">
              <a:defRPr sz="1200"/>
            </a:lvl1pPr>
          </a:lstStyle>
          <a:p>
            <a:pPr>
              <a:defRPr/>
            </a:pPr>
            <a:endParaRPr lang="es-ES"/>
          </a:p>
        </p:txBody>
      </p:sp>
      <p:sp>
        <p:nvSpPr>
          <p:cNvPr id="7" name="Contenidor de número de diapositiva 6"/>
          <p:cNvSpPr>
            <a:spLocks noGrp="1"/>
          </p:cNvSpPr>
          <p:nvPr>
            <p:ph type="sldNum" sz="quarter" idx="5"/>
          </p:nvPr>
        </p:nvSpPr>
        <p:spPr>
          <a:xfrm>
            <a:off x="3848497" y="9409701"/>
            <a:ext cx="2944486" cy="494762"/>
          </a:xfrm>
          <a:prstGeom prst="rect">
            <a:avLst/>
          </a:prstGeom>
        </p:spPr>
        <p:txBody>
          <a:bodyPr vert="horz" lIns="91559" tIns="45780" rIns="91559" bIns="45780" rtlCol="0" anchor="b"/>
          <a:lstStyle>
            <a:lvl1pPr algn="r">
              <a:defRPr sz="1200"/>
            </a:lvl1pPr>
          </a:lstStyle>
          <a:p>
            <a:pPr>
              <a:defRPr/>
            </a:pPr>
            <a:fld id="{927E7049-7D9D-47F6-874A-A5CDD2353A85}" type="slidenum">
              <a:rPr lang="es-ES"/>
              <a:pPr>
                <a:defRPr/>
              </a:pPr>
              <a:t>‹#›</a:t>
            </a:fld>
            <a:endParaRPr lang="es-ES"/>
          </a:p>
        </p:txBody>
      </p:sp>
    </p:spTree>
    <p:extLst>
      <p:ext uri="{BB962C8B-B14F-4D97-AF65-F5344CB8AC3E}">
        <p14:creationId xmlns:p14="http://schemas.microsoft.com/office/powerpoint/2010/main" val="39475024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96838" y="744538"/>
            <a:ext cx="6600825" cy="3713162"/>
          </a:xfrm>
        </p:spPr>
      </p:sp>
      <p:sp>
        <p:nvSpPr>
          <p:cNvPr id="3" name="2 Marcador de notas"/>
          <p:cNvSpPr>
            <a:spLocks noGrp="1"/>
          </p:cNvSpPr>
          <p:nvPr>
            <p:ph type="body" idx="1"/>
          </p:nvPr>
        </p:nvSpPr>
        <p:spPr/>
        <p:txBody>
          <a:bodyPr/>
          <a:lstStyle/>
          <a:p>
            <a:endParaRPr lang="ca-ES" dirty="0"/>
          </a:p>
        </p:txBody>
      </p:sp>
      <p:sp>
        <p:nvSpPr>
          <p:cNvPr id="4" name="3 Marcador de número de diapositiva"/>
          <p:cNvSpPr>
            <a:spLocks noGrp="1"/>
          </p:cNvSpPr>
          <p:nvPr>
            <p:ph type="sldNum" sz="quarter" idx="10"/>
          </p:nvPr>
        </p:nvSpPr>
        <p:spPr/>
        <p:txBody>
          <a:bodyPr/>
          <a:lstStyle/>
          <a:p>
            <a:pPr>
              <a:defRPr/>
            </a:pPr>
            <a:fld id="{927E7049-7D9D-47F6-874A-A5CDD2353A85}" type="slidenum">
              <a:rPr lang="es-ES" smtClean="0"/>
              <a:pPr>
                <a:defRPr/>
              </a:pPr>
              <a:t>2</a:t>
            </a:fld>
            <a:endParaRPr lang="es-ES"/>
          </a:p>
        </p:txBody>
      </p:sp>
    </p:spTree>
    <p:extLst>
      <p:ext uri="{BB962C8B-B14F-4D97-AF65-F5344CB8AC3E}">
        <p14:creationId xmlns:p14="http://schemas.microsoft.com/office/powerpoint/2010/main" val="2587051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96838" y="744538"/>
            <a:ext cx="6600825" cy="3713162"/>
          </a:xfrm>
        </p:spPr>
      </p:sp>
      <p:sp>
        <p:nvSpPr>
          <p:cNvPr id="3" name="2 Marcador de notas"/>
          <p:cNvSpPr>
            <a:spLocks noGrp="1"/>
          </p:cNvSpPr>
          <p:nvPr>
            <p:ph type="body" idx="1"/>
          </p:nvPr>
        </p:nvSpPr>
        <p:spPr/>
        <p:txBody>
          <a:bodyPr/>
          <a:lstStyle/>
          <a:p>
            <a:endParaRPr lang="ca-ES" dirty="0"/>
          </a:p>
        </p:txBody>
      </p:sp>
      <p:sp>
        <p:nvSpPr>
          <p:cNvPr id="4" name="3 Marcador de número de diapositiva"/>
          <p:cNvSpPr>
            <a:spLocks noGrp="1"/>
          </p:cNvSpPr>
          <p:nvPr>
            <p:ph type="sldNum" sz="quarter" idx="10"/>
          </p:nvPr>
        </p:nvSpPr>
        <p:spPr/>
        <p:txBody>
          <a:bodyPr/>
          <a:lstStyle/>
          <a:p>
            <a:pPr>
              <a:defRPr/>
            </a:pPr>
            <a:fld id="{927E7049-7D9D-47F6-874A-A5CDD2353A85}" type="slidenum">
              <a:rPr lang="es-ES" smtClean="0"/>
              <a:pPr>
                <a:defRPr/>
              </a:pPr>
              <a:t>3</a:t>
            </a:fld>
            <a:endParaRPr lang="es-ES"/>
          </a:p>
        </p:txBody>
      </p:sp>
    </p:spTree>
    <p:extLst>
      <p:ext uri="{BB962C8B-B14F-4D97-AF65-F5344CB8AC3E}">
        <p14:creationId xmlns:p14="http://schemas.microsoft.com/office/powerpoint/2010/main" val="155194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96838" y="744538"/>
            <a:ext cx="6600825" cy="3713162"/>
          </a:xfrm>
        </p:spPr>
      </p:sp>
      <p:sp>
        <p:nvSpPr>
          <p:cNvPr id="3" name="2 Marcador de notas"/>
          <p:cNvSpPr>
            <a:spLocks noGrp="1"/>
          </p:cNvSpPr>
          <p:nvPr>
            <p:ph type="body" idx="1"/>
          </p:nvPr>
        </p:nvSpPr>
        <p:spPr/>
        <p:txBody>
          <a:bodyPr/>
          <a:lstStyle/>
          <a:p>
            <a:endParaRPr lang="ca-ES" dirty="0"/>
          </a:p>
        </p:txBody>
      </p:sp>
      <p:sp>
        <p:nvSpPr>
          <p:cNvPr id="4" name="3 Marcador de número de diapositiva"/>
          <p:cNvSpPr>
            <a:spLocks noGrp="1"/>
          </p:cNvSpPr>
          <p:nvPr>
            <p:ph type="sldNum" sz="quarter" idx="10"/>
          </p:nvPr>
        </p:nvSpPr>
        <p:spPr/>
        <p:txBody>
          <a:bodyPr/>
          <a:lstStyle/>
          <a:p>
            <a:pPr>
              <a:defRPr/>
            </a:pPr>
            <a:fld id="{927E7049-7D9D-47F6-874A-A5CDD2353A85}" type="slidenum">
              <a:rPr lang="es-ES" smtClean="0"/>
              <a:pPr>
                <a:defRPr/>
              </a:pPr>
              <a:t>4</a:t>
            </a:fld>
            <a:endParaRPr lang="es-ES"/>
          </a:p>
        </p:txBody>
      </p:sp>
    </p:spTree>
    <p:extLst>
      <p:ext uri="{BB962C8B-B14F-4D97-AF65-F5344CB8AC3E}">
        <p14:creationId xmlns:p14="http://schemas.microsoft.com/office/powerpoint/2010/main" val="41523102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96838" y="744538"/>
            <a:ext cx="6600825" cy="3713162"/>
          </a:xfrm>
        </p:spPr>
      </p:sp>
      <p:sp>
        <p:nvSpPr>
          <p:cNvPr id="3" name="2 Marcador de notas"/>
          <p:cNvSpPr>
            <a:spLocks noGrp="1"/>
          </p:cNvSpPr>
          <p:nvPr>
            <p:ph type="body" idx="1"/>
          </p:nvPr>
        </p:nvSpPr>
        <p:spPr/>
        <p:txBody>
          <a:bodyPr/>
          <a:lstStyle/>
          <a:p>
            <a:endParaRPr lang="ca-ES" dirty="0"/>
          </a:p>
        </p:txBody>
      </p:sp>
      <p:sp>
        <p:nvSpPr>
          <p:cNvPr id="4" name="3 Marcador de número de diapositiva"/>
          <p:cNvSpPr>
            <a:spLocks noGrp="1"/>
          </p:cNvSpPr>
          <p:nvPr>
            <p:ph type="sldNum" sz="quarter" idx="10"/>
          </p:nvPr>
        </p:nvSpPr>
        <p:spPr/>
        <p:txBody>
          <a:bodyPr/>
          <a:lstStyle/>
          <a:p>
            <a:pPr>
              <a:defRPr/>
            </a:pPr>
            <a:fld id="{927E7049-7D9D-47F6-874A-A5CDD2353A85}" type="slidenum">
              <a:rPr lang="es-ES" smtClean="0"/>
              <a:pPr>
                <a:defRPr/>
              </a:pPr>
              <a:t>5</a:t>
            </a:fld>
            <a:endParaRPr lang="es-ES"/>
          </a:p>
        </p:txBody>
      </p:sp>
    </p:spTree>
    <p:extLst>
      <p:ext uri="{BB962C8B-B14F-4D97-AF65-F5344CB8AC3E}">
        <p14:creationId xmlns:p14="http://schemas.microsoft.com/office/powerpoint/2010/main" val="17590154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96838" y="744538"/>
            <a:ext cx="6600825" cy="3713162"/>
          </a:xfrm>
        </p:spPr>
      </p:sp>
      <p:sp>
        <p:nvSpPr>
          <p:cNvPr id="3" name="2 Marcador de notas"/>
          <p:cNvSpPr>
            <a:spLocks noGrp="1"/>
          </p:cNvSpPr>
          <p:nvPr>
            <p:ph type="body" idx="1"/>
          </p:nvPr>
        </p:nvSpPr>
        <p:spPr/>
        <p:txBody>
          <a:bodyPr/>
          <a:lstStyle/>
          <a:p>
            <a:endParaRPr lang="ca-ES" dirty="0"/>
          </a:p>
        </p:txBody>
      </p:sp>
      <p:sp>
        <p:nvSpPr>
          <p:cNvPr id="4" name="3 Marcador de número de diapositiva"/>
          <p:cNvSpPr>
            <a:spLocks noGrp="1"/>
          </p:cNvSpPr>
          <p:nvPr>
            <p:ph type="sldNum" sz="quarter" idx="10"/>
          </p:nvPr>
        </p:nvSpPr>
        <p:spPr/>
        <p:txBody>
          <a:bodyPr/>
          <a:lstStyle/>
          <a:p>
            <a:pPr>
              <a:defRPr/>
            </a:pPr>
            <a:fld id="{927E7049-7D9D-47F6-874A-A5CDD2353A85}" type="slidenum">
              <a:rPr lang="es-ES" smtClean="0"/>
              <a:pPr>
                <a:defRPr/>
              </a:pPr>
              <a:t>6</a:t>
            </a:fld>
            <a:endParaRPr lang="es-ES"/>
          </a:p>
        </p:txBody>
      </p:sp>
    </p:spTree>
    <p:extLst>
      <p:ext uri="{BB962C8B-B14F-4D97-AF65-F5344CB8AC3E}">
        <p14:creationId xmlns:p14="http://schemas.microsoft.com/office/powerpoint/2010/main" val="4336472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96838" y="744538"/>
            <a:ext cx="6600825" cy="3713162"/>
          </a:xfrm>
        </p:spPr>
      </p:sp>
      <p:sp>
        <p:nvSpPr>
          <p:cNvPr id="3" name="2 Marcador de notas"/>
          <p:cNvSpPr>
            <a:spLocks noGrp="1"/>
          </p:cNvSpPr>
          <p:nvPr>
            <p:ph type="body" idx="1"/>
          </p:nvPr>
        </p:nvSpPr>
        <p:spPr/>
        <p:txBody>
          <a:bodyPr/>
          <a:lstStyle/>
          <a:p>
            <a:endParaRPr lang="ca-ES" dirty="0"/>
          </a:p>
        </p:txBody>
      </p:sp>
      <p:sp>
        <p:nvSpPr>
          <p:cNvPr id="4" name="3 Marcador de número de diapositiva"/>
          <p:cNvSpPr>
            <a:spLocks noGrp="1"/>
          </p:cNvSpPr>
          <p:nvPr>
            <p:ph type="sldNum" sz="quarter" idx="10"/>
          </p:nvPr>
        </p:nvSpPr>
        <p:spPr/>
        <p:txBody>
          <a:bodyPr/>
          <a:lstStyle/>
          <a:p>
            <a:pPr>
              <a:defRPr/>
            </a:pPr>
            <a:fld id="{927E7049-7D9D-47F6-874A-A5CDD2353A85}" type="slidenum">
              <a:rPr lang="es-ES" smtClean="0"/>
              <a:pPr>
                <a:defRPr/>
              </a:pPr>
              <a:t>7</a:t>
            </a:fld>
            <a:endParaRPr lang="es-ES"/>
          </a:p>
        </p:txBody>
      </p:sp>
    </p:spTree>
    <p:extLst>
      <p:ext uri="{BB962C8B-B14F-4D97-AF65-F5344CB8AC3E}">
        <p14:creationId xmlns:p14="http://schemas.microsoft.com/office/powerpoint/2010/main" val="22078154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96838" y="744538"/>
            <a:ext cx="6600825" cy="3713162"/>
          </a:xfrm>
        </p:spPr>
      </p:sp>
      <p:sp>
        <p:nvSpPr>
          <p:cNvPr id="3" name="2 Marcador de notas"/>
          <p:cNvSpPr>
            <a:spLocks noGrp="1"/>
          </p:cNvSpPr>
          <p:nvPr>
            <p:ph type="body" idx="1"/>
          </p:nvPr>
        </p:nvSpPr>
        <p:spPr/>
        <p:txBody>
          <a:bodyPr/>
          <a:lstStyle/>
          <a:p>
            <a:endParaRPr lang="ca-ES" dirty="0"/>
          </a:p>
        </p:txBody>
      </p:sp>
      <p:sp>
        <p:nvSpPr>
          <p:cNvPr id="4" name="3 Marcador de número de diapositiva"/>
          <p:cNvSpPr>
            <a:spLocks noGrp="1"/>
          </p:cNvSpPr>
          <p:nvPr>
            <p:ph type="sldNum" sz="quarter" idx="10"/>
          </p:nvPr>
        </p:nvSpPr>
        <p:spPr/>
        <p:txBody>
          <a:bodyPr/>
          <a:lstStyle/>
          <a:p>
            <a:pPr>
              <a:defRPr/>
            </a:pPr>
            <a:fld id="{927E7049-7D9D-47F6-874A-A5CDD2353A85}" type="slidenum">
              <a:rPr lang="es-ES" smtClean="0"/>
              <a:pPr>
                <a:defRPr/>
              </a:pPr>
              <a:t>8</a:t>
            </a:fld>
            <a:endParaRPr lang="es-ES"/>
          </a:p>
        </p:txBody>
      </p:sp>
    </p:spTree>
    <p:extLst>
      <p:ext uri="{BB962C8B-B14F-4D97-AF65-F5344CB8AC3E}">
        <p14:creationId xmlns:p14="http://schemas.microsoft.com/office/powerpoint/2010/main" val="1232719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2" name="1 Rectángulo"/>
          <p:cNvSpPr>
            <a:spLocks noChangeArrowheads="1"/>
          </p:cNvSpPr>
          <p:nvPr userDrawn="1"/>
        </p:nvSpPr>
        <p:spPr bwMode="auto">
          <a:xfrm>
            <a:off x="0" y="3136616"/>
            <a:ext cx="12192000" cy="584775"/>
          </a:xfrm>
          <a:prstGeom prst="rect">
            <a:avLst/>
          </a:prstGeom>
          <a:solidFill>
            <a:schemeClr val="bg1"/>
          </a:solidFill>
          <a:ln w="9525">
            <a:noFill/>
            <a:miter lim="800000"/>
            <a:headEnd/>
            <a:tailEnd/>
          </a:ln>
        </p:spPr>
        <p:txBody>
          <a:bodyPr anchor="ctr">
            <a:spAutoFit/>
          </a:bodyPr>
          <a:lstStyle/>
          <a:p>
            <a:pPr algn="ctr">
              <a:defRPr/>
            </a:pPr>
            <a:endParaRPr lang="es-ES" sz="3200" b="1">
              <a:solidFill>
                <a:srgbClr val="993366"/>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BÀSICA">
    <p:spTree>
      <p:nvGrpSpPr>
        <p:cNvPr id="1" name=""/>
        <p:cNvGrpSpPr/>
        <p:nvPr/>
      </p:nvGrpSpPr>
      <p:grpSpPr>
        <a:xfrm>
          <a:off x="0" y="0"/>
          <a:ext cx="0" cy="0"/>
          <a:chOff x="0" y="0"/>
          <a:chExt cx="0" cy="0"/>
        </a:xfrm>
      </p:grpSpPr>
      <p:sp>
        <p:nvSpPr>
          <p:cNvPr id="3" name="Contenidor de contingut 2"/>
          <p:cNvSpPr>
            <a:spLocks noGrp="1"/>
          </p:cNvSpPr>
          <p:nvPr>
            <p:ph idx="1"/>
          </p:nvPr>
        </p:nvSpPr>
        <p:spPr>
          <a:xfrm>
            <a:off x="1154577" y="1620000"/>
            <a:ext cx="9568083" cy="3806832"/>
          </a:xfrm>
          <a:prstGeom prst="rect">
            <a:avLst/>
          </a:prstGeom>
        </p:spPr>
        <p:txBody>
          <a:bodyPr/>
          <a:lstStyle>
            <a:lvl1pPr>
              <a:buSzPct val="119000"/>
              <a:buFont typeface="Wingdings" pitchFamily="2" charset="2"/>
              <a:buChar char="§"/>
              <a:defRPr/>
            </a:lvl1pPr>
            <a:lvl3pPr>
              <a:buClr>
                <a:srgbClr val="007ABE"/>
              </a:buClr>
              <a:buSzPct val="90000"/>
              <a:buFont typeface="Courier New" pitchFamily="49" charset="0"/>
              <a:buChar char="o"/>
              <a:defRPr sz="1300"/>
            </a:lvl3pPr>
          </a:lstStyle>
          <a:p>
            <a:pPr lvl="0"/>
            <a:r>
              <a:rPr lang="ca-ES"/>
              <a:t>Editeu els estils de text del patró</a:t>
            </a:r>
          </a:p>
          <a:p>
            <a:pPr lvl="1"/>
            <a:r>
              <a:rPr lang="ca-ES"/>
              <a:t>Segon nivell</a:t>
            </a:r>
          </a:p>
          <a:p>
            <a:pPr lvl="2"/>
            <a:r>
              <a:rPr lang="ca-ES"/>
              <a:t>Tercer nivell</a:t>
            </a:r>
          </a:p>
        </p:txBody>
      </p:sp>
      <p:sp>
        <p:nvSpPr>
          <p:cNvPr id="7" name="Contenidor de contingut 2"/>
          <p:cNvSpPr>
            <a:spLocks noGrp="1"/>
          </p:cNvSpPr>
          <p:nvPr>
            <p:ph idx="13"/>
          </p:nvPr>
        </p:nvSpPr>
        <p:spPr>
          <a:xfrm>
            <a:off x="4286244" y="142852"/>
            <a:ext cx="6578121" cy="857256"/>
          </a:xfrm>
          <a:prstGeom prst="rect">
            <a:avLst/>
          </a:prstGeom>
        </p:spPr>
        <p:txBody>
          <a:bodyPr/>
          <a:lstStyle>
            <a:lvl1pPr algn="r">
              <a:spcBef>
                <a:spcPts val="0"/>
              </a:spcBef>
              <a:buSzPct val="119000"/>
              <a:buFontTx/>
              <a:buNone/>
              <a:defRPr sz="2400" b="1"/>
            </a:lvl1pPr>
            <a:lvl3pPr>
              <a:buClr>
                <a:srgbClr val="007ABE"/>
              </a:buClr>
              <a:buSzPct val="90000"/>
              <a:buFont typeface="Courier New" pitchFamily="49" charset="0"/>
              <a:buChar char="o"/>
              <a:defRPr sz="1300"/>
            </a:lvl3pPr>
          </a:lstStyle>
          <a:p>
            <a:pPr lvl="0"/>
            <a:r>
              <a:rPr lang="ca-ES"/>
              <a:t>Editeu els estils de text del patró</a:t>
            </a:r>
          </a:p>
          <a:p>
            <a:pPr lvl="1"/>
            <a:r>
              <a:rPr lang="ca-ES"/>
              <a:t>Segon nivell</a:t>
            </a:r>
          </a:p>
        </p:txBody>
      </p:sp>
      <p:sp>
        <p:nvSpPr>
          <p:cNvPr id="4" name="Rectangle 4"/>
          <p:cNvSpPr>
            <a:spLocks noGrp="1" noChangeArrowheads="1"/>
          </p:cNvSpPr>
          <p:nvPr>
            <p:ph type="dt" sz="half" idx="14"/>
          </p:nvPr>
        </p:nvSpPr>
        <p:spPr>
          <a:xfrm>
            <a:off x="1153584" y="6245226"/>
            <a:ext cx="1871133" cy="476251"/>
          </a:xfrm>
          <a:prstGeom prst="rect">
            <a:avLst/>
          </a:prstGeom>
        </p:spPr>
        <p:txBody>
          <a:bodyPr/>
          <a:lstStyle>
            <a:lvl1pPr>
              <a:defRPr/>
            </a:lvl1pPr>
          </a:lstStyle>
          <a:p>
            <a:pPr>
              <a:defRPr/>
            </a:pPr>
            <a:endParaRPr lang="es-ES"/>
          </a:p>
        </p:txBody>
      </p:sp>
      <p:sp>
        <p:nvSpPr>
          <p:cNvPr id="5" name="Rectangle 5"/>
          <p:cNvSpPr>
            <a:spLocks noGrp="1" noChangeArrowheads="1"/>
          </p:cNvSpPr>
          <p:nvPr>
            <p:ph type="ftr" sz="quarter" idx="15"/>
          </p:nvPr>
        </p:nvSpPr>
        <p:spPr>
          <a:xfrm>
            <a:off x="3143252" y="6245226"/>
            <a:ext cx="5619749" cy="476251"/>
          </a:xfrm>
          <a:prstGeom prst="rect">
            <a:avLst/>
          </a:prstGeom>
        </p:spPr>
        <p:txBody>
          <a:bodyPr/>
          <a:lstStyle>
            <a:lvl1pPr>
              <a:defRPr/>
            </a:lvl1pPr>
          </a:lstStyle>
          <a:p>
            <a:pPr>
              <a:defRPr/>
            </a:pPr>
            <a:endParaRPr lang="es-ES"/>
          </a:p>
        </p:txBody>
      </p:sp>
      <p:sp>
        <p:nvSpPr>
          <p:cNvPr id="6" name="Rectangle 6"/>
          <p:cNvSpPr>
            <a:spLocks noGrp="1" noChangeArrowheads="1"/>
          </p:cNvSpPr>
          <p:nvPr>
            <p:ph type="sldNum" sz="quarter" idx="16"/>
          </p:nvPr>
        </p:nvSpPr>
        <p:spPr>
          <a:xfrm>
            <a:off x="8858257" y="6245226"/>
            <a:ext cx="2095500" cy="476251"/>
          </a:xfrm>
          <a:prstGeom prst="rect">
            <a:avLst/>
          </a:prstGeom>
        </p:spPr>
        <p:txBody>
          <a:bodyPr/>
          <a:lstStyle>
            <a:lvl1pPr>
              <a:defRPr/>
            </a:lvl1pPr>
          </a:lstStyle>
          <a:p>
            <a:pPr>
              <a:defRPr/>
            </a:pPr>
            <a:fld id="{A810C267-812F-4BFD-8E44-9233EED49724}" type="slidenum">
              <a:rPr lang="es-ES"/>
              <a:pPr>
                <a:defRPr/>
              </a:pPr>
              <a:t>‹#›</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àgina elemental">
    <p:spTree>
      <p:nvGrpSpPr>
        <p:cNvPr id="1" name=""/>
        <p:cNvGrpSpPr/>
        <p:nvPr/>
      </p:nvGrpSpPr>
      <p:grpSpPr>
        <a:xfrm>
          <a:off x="0" y="0"/>
          <a:ext cx="0" cy="0"/>
          <a:chOff x="0" y="0"/>
          <a:chExt cx="0" cy="0"/>
        </a:xfrm>
      </p:grpSpPr>
      <p:sp>
        <p:nvSpPr>
          <p:cNvPr id="3" name="Contenidor de text 2"/>
          <p:cNvSpPr>
            <a:spLocks noGrp="1"/>
          </p:cNvSpPr>
          <p:nvPr>
            <p:ph type="body" idx="1"/>
          </p:nvPr>
        </p:nvSpPr>
        <p:spPr>
          <a:xfrm>
            <a:off x="1142965" y="1142984"/>
            <a:ext cx="10363200" cy="1500187"/>
          </a:xfrm>
          <a:prstGeom prst="rect">
            <a:avLst/>
          </a:prstGeom>
        </p:spPr>
        <p:txBody>
          <a:bodyPr/>
          <a:lstStyle>
            <a:lvl1pPr marL="0" indent="0">
              <a:buNone/>
              <a:defRPr sz="24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ca-ES"/>
              <a:t>Editeu els estils de text del patró</a:t>
            </a:r>
          </a:p>
        </p:txBody>
      </p:sp>
      <p:sp>
        <p:nvSpPr>
          <p:cNvPr id="4" name="Rectangle 4"/>
          <p:cNvSpPr>
            <a:spLocks noGrp="1" noChangeArrowheads="1"/>
          </p:cNvSpPr>
          <p:nvPr>
            <p:ph type="dt" sz="half" idx="10"/>
          </p:nvPr>
        </p:nvSpPr>
        <p:spPr>
          <a:xfrm>
            <a:off x="1153584" y="6245226"/>
            <a:ext cx="1871133" cy="476251"/>
          </a:xfrm>
          <a:prstGeom prst="rect">
            <a:avLst/>
          </a:prstGeom>
        </p:spPr>
        <p:txBody>
          <a:bodyPr/>
          <a:lstStyle>
            <a:lvl1pPr>
              <a:defRPr/>
            </a:lvl1pPr>
          </a:lstStyle>
          <a:p>
            <a:pPr>
              <a:defRPr/>
            </a:pPr>
            <a:endParaRPr lang="es-ES"/>
          </a:p>
        </p:txBody>
      </p:sp>
      <p:sp>
        <p:nvSpPr>
          <p:cNvPr id="5" name="Rectangle 5"/>
          <p:cNvSpPr>
            <a:spLocks noGrp="1" noChangeArrowheads="1"/>
          </p:cNvSpPr>
          <p:nvPr>
            <p:ph type="ftr" sz="quarter" idx="11"/>
          </p:nvPr>
        </p:nvSpPr>
        <p:spPr>
          <a:xfrm>
            <a:off x="3143252" y="6245226"/>
            <a:ext cx="5619749" cy="476251"/>
          </a:xfrm>
          <a:prstGeom prst="rect">
            <a:avLst/>
          </a:prstGeom>
        </p:spPr>
        <p:txBody>
          <a:bodyPr/>
          <a:lstStyle>
            <a:lvl1pPr>
              <a:defRPr/>
            </a:lvl1pPr>
          </a:lstStyle>
          <a:p>
            <a:pPr>
              <a:defRPr/>
            </a:pPr>
            <a:endParaRPr lang="es-ES"/>
          </a:p>
        </p:txBody>
      </p:sp>
      <p:sp>
        <p:nvSpPr>
          <p:cNvPr id="6" name="Rectangle 6"/>
          <p:cNvSpPr>
            <a:spLocks noGrp="1" noChangeArrowheads="1"/>
          </p:cNvSpPr>
          <p:nvPr>
            <p:ph type="sldNum" sz="quarter" idx="12"/>
          </p:nvPr>
        </p:nvSpPr>
        <p:spPr>
          <a:xfrm>
            <a:off x="8858257" y="6245226"/>
            <a:ext cx="2095500" cy="476251"/>
          </a:xfrm>
          <a:prstGeom prst="rect">
            <a:avLst/>
          </a:prstGeom>
        </p:spPr>
        <p:txBody>
          <a:bodyPr/>
          <a:lstStyle>
            <a:lvl1pPr>
              <a:defRPr/>
            </a:lvl1pPr>
          </a:lstStyle>
          <a:p>
            <a:pPr>
              <a:defRPr/>
            </a:pPr>
            <a:fld id="{033023AB-4AF2-45DF-9B9F-0CA822A5E1D1}" type="slidenum">
              <a:rPr lang="es-ES"/>
              <a:pPr>
                <a:defRPr/>
              </a:pPr>
              <a:t>‹#›</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os objectes">
    <p:spTree>
      <p:nvGrpSpPr>
        <p:cNvPr id="1" name=""/>
        <p:cNvGrpSpPr/>
        <p:nvPr/>
      </p:nvGrpSpPr>
      <p:grpSpPr>
        <a:xfrm>
          <a:off x="0" y="0"/>
          <a:ext cx="0" cy="0"/>
          <a:chOff x="0" y="0"/>
          <a:chExt cx="0" cy="0"/>
        </a:xfrm>
      </p:grpSpPr>
      <p:sp>
        <p:nvSpPr>
          <p:cNvPr id="3" name="Contenidor de contingut 2"/>
          <p:cNvSpPr>
            <a:spLocks noGrp="1"/>
          </p:cNvSpPr>
          <p:nvPr>
            <p:ph sz="half" idx="1"/>
          </p:nvPr>
        </p:nvSpPr>
        <p:spPr>
          <a:xfrm>
            <a:off x="1196485" y="1071550"/>
            <a:ext cx="4476751" cy="5021279"/>
          </a:xfrm>
          <a:prstGeom prst="rect">
            <a:avLst/>
          </a:prstGeom>
        </p:spPr>
        <p:txBody>
          <a:bodyPr/>
          <a:lstStyle>
            <a:lvl1pPr>
              <a:defRPr sz="2400"/>
            </a:lvl1pPr>
            <a:lvl2pPr>
              <a:defRPr sz="1600"/>
            </a:lvl2pPr>
            <a:lvl3pPr>
              <a:buClr>
                <a:srgbClr val="007ABE"/>
              </a:buClr>
              <a:buSzPct val="90000"/>
              <a:buFont typeface="Courier New" pitchFamily="49" charset="0"/>
              <a:buChar char="o"/>
              <a:defRPr sz="1300"/>
            </a:lvl3pPr>
            <a:lvl4pPr>
              <a:defRPr sz="1800"/>
            </a:lvl4pPr>
            <a:lvl5pPr>
              <a:defRPr sz="1800"/>
            </a:lvl5pPr>
            <a:lvl6pPr>
              <a:defRPr sz="1800"/>
            </a:lvl6pPr>
            <a:lvl7pPr>
              <a:defRPr sz="1800"/>
            </a:lvl7pPr>
            <a:lvl8pPr>
              <a:defRPr sz="1800"/>
            </a:lvl8pPr>
            <a:lvl9pPr>
              <a:defRPr sz="1800"/>
            </a:lvl9pPr>
          </a:lstStyle>
          <a:p>
            <a:pPr lvl="0"/>
            <a:r>
              <a:rPr lang="ca-ES"/>
              <a:t>Editeu els estils de text del patró</a:t>
            </a:r>
          </a:p>
          <a:p>
            <a:pPr lvl="1"/>
            <a:r>
              <a:rPr lang="ca-ES"/>
              <a:t>Segon nivell</a:t>
            </a:r>
          </a:p>
          <a:p>
            <a:pPr lvl="2"/>
            <a:r>
              <a:rPr lang="ca-ES"/>
              <a:t>Tercer nivell</a:t>
            </a:r>
          </a:p>
        </p:txBody>
      </p:sp>
      <p:sp>
        <p:nvSpPr>
          <p:cNvPr id="4" name="Contenidor de contingut 3"/>
          <p:cNvSpPr>
            <a:spLocks noGrp="1"/>
          </p:cNvSpPr>
          <p:nvPr>
            <p:ph sz="half" idx="2"/>
          </p:nvPr>
        </p:nvSpPr>
        <p:spPr>
          <a:xfrm>
            <a:off x="6322485" y="1071550"/>
            <a:ext cx="4478867" cy="5021279"/>
          </a:xfrm>
          <a:prstGeom prst="rect">
            <a:avLst/>
          </a:prstGeom>
        </p:spPr>
        <p:txBody>
          <a:bodyPr/>
          <a:lstStyle>
            <a:lvl1pPr>
              <a:defRPr sz="2400"/>
            </a:lvl1pPr>
            <a:lvl2pPr>
              <a:defRPr sz="1600"/>
            </a:lvl2pPr>
            <a:lvl3pPr>
              <a:buClr>
                <a:srgbClr val="007ABE"/>
              </a:buClr>
              <a:buSzPct val="90000"/>
              <a:buFont typeface="Courier New" pitchFamily="49" charset="0"/>
              <a:buChar char="o"/>
              <a:defRPr sz="1300"/>
            </a:lvl3pPr>
            <a:lvl4pPr>
              <a:defRPr sz="1800"/>
            </a:lvl4pPr>
            <a:lvl5pPr>
              <a:defRPr sz="1800"/>
            </a:lvl5pPr>
            <a:lvl6pPr>
              <a:defRPr sz="1800"/>
            </a:lvl6pPr>
            <a:lvl7pPr>
              <a:defRPr sz="1800"/>
            </a:lvl7pPr>
            <a:lvl8pPr>
              <a:defRPr sz="1800"/>
            </a:lvl8pPr>
            <a:lvl9pPr>
              <a:defRPr sz="1800"/>
            </a:lvl9pPr>
          </a:lstStyle>
          <a:p>
            <a:pPr lvl="0"/>
            <a:r>
              <a:rPr lang="ca-ES"/>
              <a:t>Editeu els estils de text del patró</a:t>
            </a:r>
          </a:p>
          <a:p>
            <a:pPr lvl="1"/>
            <a:r>
              <a:rPr lang="ca-ES"/>
              <a:t>Segon nivell</a:t>
            </a:r>
          </a:p>
          <a:p>
            <a:pPr lvl="2"/>
            <a:r>
              <a:rPr lang="ca-ES"/>
              <a:t>Tercer nivell</a:t>
            </a:r>
          </a:p>
        </p:txBody>
      </p:sp>
      <p:sp>
        <p:nvSpPr>
          <p:cNvPr id="5" name="Contenidor de data 4"/>
          <p:cNvSpPr>
            <a:spLocks noGrp="1" noChangeArrowheads="1"/>
          </p:cNvSpPr>
          <p:nvPr>
            <p:ph type="dt" sz="half" idx="10"/>
          </p:nvPr>
        </p:nvSpPr>
        <p:spPr>
          <a:xfrm>
            <a:off x="1195919" y="6245226"/>
            <a:ext cx="1871133" cy="476251"/>
          </a:xfrm>
          <a:prstGeom prst="rect">
            <a:avLst/>
          </a:prstGeom>
          <a:ln/>
        </p:spPr>
        <p:txBody>
          <a:bodyPr/>
          <a:lstStyle>
            <a:lvl1pPr>
              <a:defRPr/>
            </a:lvl1pPr>
          </a:lstStyle>
          <a:p>
            <a:pPr>
              <a:defRPr/>
            </a:pPr>
            <a:endParaRPr lang="es-ES"/>
          </a:p>
        </p:txBody>
      </p:sp>
      <p:sp>
        <p:nvSpPr>
          <p:cNvPr id="6" name="Contenidor de peu de pàgina 5"/>
          <p:cNvSpPr>
            <a:spLocks noGrp="1" noChangeArrowheads="1"/>
          </p:cNvSpPr>
          <p:nvPr>
            <p:ph type="ftr" sz="quarter" idx="11"/>
          </p:nvPr>
        </p:nvSpPr>
        <p:spPr>
          <a:xfrm>
            <a:off x="3143252" y="6245226"/>
            <a:ext cx="5619749" cy="476251"/>
          </a:xfrm>
          <a:prstGeom prst="rect">
            <a:avLst/>
          </a:prstGeom>
          <a:ln/>
        </p:spPr>
        <p:txBody>
          <a:bodyPr/>
          <a:lstStyle>
            <a:lvl1pPr>
              <a:defRPr/>
            </a:lvl1pPr>
          </a:lstStyle>
          <a:p>
            <a:pPr>
              <a:defRPr/>
            </a:pPr>
            <a:endParaRPr lang="es-ES"/>
          </a:p>
        </p:txBody>
      </p:sp>
      <p:sp>
        <p:nvSpPr>
          <p:cNvPr id="7" name="Contenidor de número de diapositiva 6"/>
          <p:cNvSpPr>
            <a:spLocks noGrp="1" noChangeArrowheads="1"/>
          </p:cNvSpPr>
          <p:nvPr>
            <p:ph type="sldNum" sz="quarter" idx="12"/>
          </p:nvPr>
        </p:nvSpPr>
        <p:spPr>
          <a:xfrm>
            <a:off x="8858257" y="6245226"/>
            <a:ext cx="2095500" cy="476251"/>
          </a:xfrm>
          <a:prstGeom prst="rect">
            <a:avLst/>
          </a:prstGeom>
          <a:ln/>
        </p:spPr>
        <p:txBody>
          <a:bodyPr/>
          <a:lstStyle>
            <a:lvl1pPr>
              <a:defRPr/>
            </a:lvl1pPr>
          </a:lstStyle>
          <a:p>
            <a:pPr>
              <a:defRPr/>
            </a:pPr>
            <a:fld id="{668950C5-D5F3-44CB-AAB6-B571E273D22A}" type="slidenum">
              <a:rPr lang="es-ES"/>
              <a:pPr>
                <a:defRPr/>
              </a:pPr>
              <a:t>‹#›</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ció">
    <p:spTree>
      <p:nvGrpSpPr>
        <p:cNvPr id="1" name=""/>
        <p:cNvGrpSpPr/>
        <p:nvPr/>
      </p:nvGrpSpPr>
      <p:grpSpPr>
        <a:xfrm>
          <a:off x="0" y="0"/>
          <a:ext cx="0" cy="0"/>
          <a:chOff x="0" y="0"/>
          <a:chExt cx="0" cy="0"/>
        </a:xfrm>
      </p:grpSpPr>
      <p:sp>
        <p:nvSpPr>
          <p:cNvPr id="3" name="Contenidor de text 2"/>
          <p:cNvSpPr>
            <a:spLocks noGrp="1"/>
          </p:cNvSpPr>
          <p:nvPr>
            <p:ph type="body" idx="1"/>
          </p:nvPr>
        </p:nvSpPr>
        <p:spPr>
          <a:xfrm>
            <a:off x="1178596" y="1163646"/>
            <a:ext cx="4536409" cy="639763"/>
          </a:xfrm>
          <a:prstGeom prst="rect">
            <a:avLst/>
          </a:prstGeom>
        </p:spPr>
        <p:txBody>
          <a:bodyPr anchor="b"/>
          <a:lstStyle>
            <a:lvl1pPr marL="0" indent="0">
              <a:buNone/>
              <a:defRPr sz="1800" b="1">
                <a:solidFill>
                  <a:srgbClr val="007ABE"/>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ca-ES"/>
              <a:t>Editeu els estils de text del patró</a:t>
            </a:r>
          </a:p>
        </p:txBody>
      </p:sp>
      <p:sp>
        <p:nvSpPr>
          <p:cNvPr id="4" name="Contenidor de contingut 3"/>
          <p:cNvSpPr>
            <a:spLocks noGrp="1"/>
          </p:cNvSpPr>
          <p:nvPr>
            <p:ph sz="half" idx="2"/>
          </p:nvPr>
        </p:nvSpPr>
        <p:spPr>
          <a:xfrm>
            <a:off x="1178596" y="2017726"/>
            <a:ext cx="4536409" cy="2411411"/>
          </a:xfrm>
          <a:prstGeom prst="rect">
            <a:avLst/>
          </a:prstGeom>
        </p:spPr>
        <p:txBody>
          <a:bodyPr/>
          <a:lstStyle>
            <a:lvl1pPr>
              <a:defRPr sz="2400"/>
            </a:lvl1pPr>
            <a:lvl2pPr>
              <a:defRPr sz="1600"/>
            </a:lvl2pPr>
            <a:lvl3pPr>
              <a:buClr>
                <a:srgbClr val="007ABE"/>
              </a:buClr>
              <a:buSzPct val="90000"/>
              <a:buFont typeface="Courier New" pitchFamily="49" charset="0"/>
              <a:buChar char="o"/>
              <a:defRPr sz="1300"/>
            </a:lvl3pPr>
            <a:lvl4pPr>
              <a:defRPr sz="1600"/>
            </a:lvl4pPr>
            <a:lvl5pPr>
              <a:defRPr sz="1600"/>
            </a:lvl5pPr>
            <a:lvl6pPr>
              <a:defRPr sz="1600"/>
            </a:lvl6pPr>
            <a:lvl7pPr>
              <a:defRPr sz="1600"/>
            </a:lvl7pPr>
            <a:lvl8pPr>
              <a:defRPr sz="1600"/>
            </a:lvl8pPr>
            <a:lvl9pPr>
              <a:defRPr sz="1600"/>
            </a:lvl9pPr>
          </a:lstStyle>
          <a:p>
            <a:pPr lvl="0"/>
            <a:r>
              <a:rPr lang="ca-ES"/>
              <a:t>Editeu els estils de text del patró</a:t>
            </a:r>
          </a:p>
          <a:p>
            <a:pPr lvl="1"/>
            <a:r>
              <a:rPr lang="ca-ES"/>
              <a:t>Segon nivell</a:t>
            </a:r>
          </a:p>
          <a:p>
            <a:pPr lvl="2"/>
            <a:r>
              <a:rPr lang="ca-ES"/>
              <a:t>Tercer nivell</a:t>
            </a:r>
          </a:p>
          <a:p>
            <a:pPr lvl="3"/>
            <a:r>
              <a:rPr lang="ca-ES"/>
              <a:t>Quart nivell</a:t>
            </a:r>
          </a:p>
        </p:txBody>
      </p:sp>
      <p:sp>
        <p:nvSpPr>
          <p:cNvPr id="12" name="Contenidor de text 2"/>
          <p:cNvSpPr>
            <a:spLocks noGrp="1"/>
          </p:cNvSpPr>
          <p:nvPr>
            <p:ph type="body" idx="13"/>
          </p:nvPr>
        </p:nvSpPr>
        <p:spPr>
          <a:xfrm>
            <a:off x="6286509" y="1163646"/>
            <a:ext cx="4536409" cy="639763"/>
          </a:xfrm>
          <a:prstGeom prst="rect">
            <a:avLst/>
          </a:prstGeom>
        </p:spPr>
        <p:txBody>
          <a:bodyPr anchor="b"/>
          <a:lstStyle>
            <a:lvl1pPr marL="0" indent="0">
              <a:buNone/>
              <a:defRPr sz="1800" b="1">
                <a:solidFill>
                  <a:srgbClr val="007ABE"/>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ca-ES"/>
              <a:t>Editeu els estils de text del patró</a:t>
            </a:r>
          </a:p>
        </p:txBody>
      </p:sp>
      <p:sp>
        <p:nvSpPr>
          <p:cNvPr id="13" name="Contenidor de contingut 3"/>
          <p:cNvSpPr>
            <a:spLocks noGrp="1"/>
          </p:cNvSpPr>
          <p:nvPr>
            <p:ph sz="half" idx="14"/>
          </p:nvPr>
        </p:nvSpPr>
        <p:spPr>
          <a:xfrm>
            <a:off x="6286509" y="2017726"/>
            <a:ext cx="4536409" cy="2411411"/>
          </a:xfrm>
          <a:prstGeom prst="rect">
            <a:avLst/>
          </a:prstGeom>
        </p:spPr>
        <p:txBody>
          <a:bodyPr/>
          <a:lstStyle>
            <a:lvl1pPr>
              <a:defRPr sz="2400"/>
            </a:lvl1pPr>
            <a:lvl2pPr>
              <a:defRPr sz="1600"/>
            </a:lvl2pPr>
            <a:lvl3pPr>
              <a:buClr>
                <a:srgbClr val="007ABE"/>
              </a:buClr>
              <a:buSzPct val="90000"/>
              <a:buFont typeface="Courier New" pitchFamily="49" charset="0"/>
              <a:buChar char="o"/>
              <a:defRPr sz="1300"/>
            </a:lvl3pPr>
            <a:lvl4pPr>
              <a:defRPr sz="1600"/>
            </a:lvl4pPr>
            <a:lvl5pPr>
              <a:defRPr sz="1600"/>
            </a:lvl5pPr>
            <a:lvl6pPr>
              <a:defRPr sz="1600"/>
            </a:lvl6pPr>
            <a:lvl7pPr>
              <a:defRPr sz="1600"/>
            </a:lvl7pPr>
            <a:lvl8pPr>
              <a:defRPr sz="1600"/>
            </a:lvl8pPr>
            <a:lvl9pPr>
              <a:defRPr sz="1600"/>
            </a:lvl9pPr>
          </a:lstStyle>
          <a:p>
            <a:pPr lvl="0"/>
            <a:r>
              <a:rPr lang="ca-ES"/>
              <a:t>Editeu els estils de text del patró</a:t>
            </a:r>
          </a:p>
          <a:p>
            <a:pPr lvl="1"/>
            <a:r>
              <a:rPr lang="ca-ES"/>
              <a:t>Segon nivell</a:t>
            </a:r>
          </a:p>
          <a:p>
            <a:pPr lvl="2"/>
            <a:r>
              <a:rPr lang="ca-ES"/>
              <a:t>Tercer nivell</a:t>
            </a:r>
          </a:p>
          <a:p>
            <a:pPr lvl="3"/>
            <a:r>
              <a:rPr lang="ca-ES"/>
              <a:t>Quart nivell</a:t>
            </a:r>
          </a:p>
        </p:txBody>
      </p:sp>
      <p:sp>
        <p:nvSpPr>
          <p:cNvPr id="6" name="Rectangle 4"/>
          <p:cNvSpPr>
            <a:spLocks noGrp="1" noChangeArrowheads="1"/>
          </p:cNvSpPr>
          <p:nvPr>
            <p:ph type="dt" sz="half" idx="15"/>
          </p:nvPr>
        </p:nvSpPr>
        <p:spPr>
          <a:xfrm>
            <a:off x="1178984" y="6245226"/>
            <a:ext cx="1871133" cy="476251"/>
          </a:xfrm>
          <a:prstGeom prst="rect">
            <a:avLst/>
          </a:prstGeom>
        </p:spPr>
        <p:txBody>
          <a:bodyPr/>
          <a:lstStyle>
            <a:lvl1pPr>
              <a:defRPr/>
            </a:lvl1pPr>
          </a:lstStyle>
          <a:p>
            <a:pPr>
              <a:defRPr/>
            </a:pPr>
            <a:endParaRPr lang="es-ES"/>
          </a:p>
        </p:txBody>
      </p:sp>
      <p:sp>
        <p:nvSpPr>
          <p:cNvPr id="7" name="Rectangle 5"/>
          <p:cNvSpPr>
            <a:spLocks noGrp="1" noChangeArrowheads="1"/>
          </p:cNvSpPr>
          <p:nvPr>
            <p:ph type="ftr" sz="quarter" idx="16"/>
          </p:nvPr>
        </p:nvSpPr>
        <p:spPr>
          <a:xfrm>
            <a:off x="3143252" y="6245226"/>
            <a:ext cx="5619749" cy="476251"/>
          </a:xfrm>
          <a:prstGeom prst="rect">
            <a:avLst/>
          </a:prstGeom>
        </p:spPr>
        <p:txBody>
          <a:bodyPr/>
          <a:lstStyle>
            <a:lvl1pPr>
              <a:defRPr/>
            </a:lvl1pPr>
          </a:lstStyle>
          <a:p>
            <a:pPr>
              <a:defRPr/>
            </a:pPr>
            <a:endParaRPr lang="es-ES"/>
          </a:p>
        </p:txBody>
      </p:sp>
      <p:sp>
        <p:nvSpPr>
          <p:cNvPr id="8" name="Rectangle 6"/>
          <p:cNvSpPr>
            <a:spLocks noGrp="1" noChangeArrowheads="1"/>
          </p:cNvSpPr>
          <p:nvPr>
            <p:ph type="sldNum" sz="quarter" idx="17"/>
          </p:nvPr>
        </p:nvSpPr>
        <p:spPr>
          <a:xfrm>
            <a:off x="8858257" y="6245226"/>
            <a:ext cx="2095500" cy="476251"/>
          </a:xfrm>
          <a:prstGeom prst="rect">
            <a:avLst/>
          </a:prstGeom>
        </p:spPr>
        <p:txBody>
          <a:bodyPr/>
          <a:lstStyle>
            <a:lvl1pPr>
              <a:defRPr/>
            </a:lvl1pPr>
          </a:lstStyle>
          <a:p>
            <a:pPr>
              <a:defRPr/>
            </a:pPr>
            <a:fld id="{1AD9239C-A7D2-4929-A5C6-8C1C9B8F5698}" type="slidenum">
              <a:rPr lang="es-ES"/>
              <a:pPr>
                <a:defRPr/>
              </a:pPr>
              <a:t>‹#›</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ingut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1164897" y="1080002"/>
            <a:ext cx="4011084" cy="1162051"/>
          </a:xfrm>
          <a:prstGeom prst="rect">
            <a:avLst/>
          </a:prstGeom>
        </p:spPr>
        <p:txBody>
          <a:bodyPr anchor="t"/>
          <a:lstStyle>
            <a:lvl1pPr algn="l">
              <a:defRPr sz="1800" b="1"/>
            </a:lvl1pPr>
          </a:lstStyle>
          <a:p>
            <a:r>
              <a:rPr lang="ca-ES"/>
              <a:t>Feu clic aquí per editar l'estil</a:t>
            </a:r>
            <a:endParaRPr lang="es-ES" dirty="0"/>
          </a:p>
        </p:txBody>
      </p:sp>
      <p:sp>
        <p:nvSpPr>
          <p:cNvPr id="3" name="Contenidor de contingut 2"/>
          <p:cNvSpPr>
            <a:spLocks noGrp="1"/>
          </p:cNvSpPr>
          <p:nvPr>
            <p:ph idx="1"/>
          </p:nvPr>
        </p:nvSpPr>
        <p:spPr>
          <a:xfrm>
            <a:off x="5619747" y="1080003"/>
            <a:ext cx="5143536" cy="4929223"/>
          </a:xfrm>
          <a:prstGeom prst="rect">
            <a:avLst/>
          </a:prstGeom>
        </p:spPr>
        <p:txBody>
          <a:bodyPr/>
          <a:lstStyle>
            <a:lvl1pPr>
              <a:defRPr sz="2400"/>
            </a:lvl1pPr>
            <a:lvl2pPr>
              <a:defRPr sz="1600"/>
            </a:lvl2pPr>
            <a:lvl3pPr>
              <a:buClr>
                <a:srgbClr val="007ABE"/>
              </a:buClr>
              <a:buSzPct val="90000"/>
              <a:buFont typeface="Courier New" pitchFamily="49" charset="0"/>
              <a:buChar char="o"/>
              <a:defRPr sz="1300"/>
            </a:lvl3pPr>
            <a:lvl4pPr>
              <a:defRPr sz="2000"/>
            </a:lvl4pPr>
            <a:lvl5pPr>
              <a:defRPr sz="2000"/>
            </a:lvl5pPr>
            <a:lvl6pPr>
              <a:defRPr sz="2000"/>
            </a:lvl6pPr>
            <a:lvl7pPr>
              <a:defRPr sz="2000"/>
            </a:lvl7pPr>
            <a:lvl8pPr>
              <a:defRPr sz="2000"/>
            </a:lvl8pPr>
            <a:lvl9pPr>
              <a:defRPr sz="2000"/>
            </a:lvl9pPr>
          </a:lstStyle>
          <a:p>
            <a:pPr lvl="0"/>
            <a:r>
              <a:rPr lang="ca-ES"/>
              <a:t>Editeu els estils de text del patró</a:t>
            </a:r>
          </a:p>
          <a:p>
            <a:pPr lvl="1"/>
            <a:r>
              <a:rPr lang="ca-ES"/>
              <a:t>Segon nivell</a:t>
            </a:r>
          </a:p>
          <a:p>
            <a:pPr lvl="2"/>
            <a:r>
              <a:rPr lang="ca-ES"/>
              <a:t>Tercer nivell</a:t>
            </a:r>
          </a:p>
        </p:txBody>
      </p:sp>
      <p:sp>
        <p:nvSpPr>
          <p:cNvPr id="4" name="Contenidor de text 3"/>
          <p:cNvSpPr>
            <a:spLocks noGrp="1"/>
          </p:cNvSpPr>
          <p:nvPr>
            <p:ph type="body" sz="half" idx="2"/>
          </p:nvPr>
        </p:nvSpPr>
        <p:spPr>
          <a:xfrm>
            <a:off x="1164897" y="2305035"/>
            <a:ext cx="4011084" cy="3767172"/>
          </a:xfrm>
          <a:prstGeom prst="rect">
            <a:avLst/>
          </a:prstGeom>
        </p:spPr>
        <p:txBody>
          <a:bodyPr/>
          <a:lstStyle>
            <a:lvl1pPr marL="0" indent="0">
              <a:buNone/>
              <a:defRPr sz="13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ca-ES"/>
              <a:t>Editeu els estils de text del patró</a:t>
            </a:r>
          </a:p>
        </p:txBody>
      </p:sp>
      <p:sp>
        <p:nvSpPr>
          <p:cNvPr id="5" name="Contenidor de data 4"/>
          <p:cNvSpPr>
            <a:spLocks noGrp="1" noChangeArrowheads="1"/>
          </p:cNvSpPr>
          <p:nvPr>
            <p:ph type="dt" sz="half" idx="10"/>
          </p:nvPr>
        </p:nvSpPr>
        <p:spPr>
          <a:xfrm>
            <a:off x="1153584" y="6245226"/>
            <a:ext cx="1871133" cy="476251"/>
          </a:xfrm>
          <a:prstGeom prst="rect">
            <a:avLst/>
          </a:prstGeom>
        </p:spPr>
        <p:txBody>
          <a:bodyPr/>
          <a:lstStyle>
            <a:lvl1pPr>
              <a:defRPr/>
            </a:lvl1pPr>
          </a:lstStyle>
          <a:p>
            <a:pPr>
              <a:defRPr/>
            </a:pPr>
            <a:endParaRPr lang="es-ES"/>
          </a:p>
        </p:txBody>
      </p:sp>
      <p:sp>
        <p:nvSpPr>
          <p:cNvPr id="6" name="Contenidor de peu de pàgina 5"/>
          <p:cNvSpPr>
            <a:spLocks noGrp="1" noChangeArrowheads="1"/>
          </p:cNvSpPr>
          <p:nvPr>
            <p:ph type="ftr" sz="quarter" idx="11"/>
          </p:nvPr>
        </p:nvSpPr>
        <p:spPr>
          <a:xfrm>
            <a:off x="3143252" y="6245226"/>
            <a:ext cx="5619749" cy="476251"/>
          </a:xfrm>
          <a:prstGeom prst="rect">
            <a:avLst/>
          </a:prstGeom>
        </p:spPr>
        <p:txBody>
          <a:bodyPr/>
          <a:lstStyle>
            <a:lvl1pPr>
              <a:defRPr/>
            </a:lvl1pPr>
          </a:lstStyle>
          <a:p>
            <a:pPr>
              <a:defRPr/>
            </a:pPr>
            <a:endParaRPr lang="es-ES"/>
          </a:p>
        </p:txBody>
      </p:sp>
      <p:sp>
        <p:nvSpPr>
          <p:cNvPr id="7" name="Contenidor de número de diapositiva 6"/>
          <p:cNvSpPr>
            <a:spLocks noGrp="1" noChangeArrowheads="1"/>
          </p:cNvSpPr>
          <p:nvPr>
            <p:ph type="sldNum" sz="quarter" idx="12"/>
          </p:nvPr>
        </p:nvSpPr>
        <p:spPr>
          <a:xfrm>
            <a:off x="8858257" y="6245226"/>
            <a:ext cx="2095500" cy="476251"/>
          </a:xfrm>
          <a:prstGeom prst="rect">
            <a:avLst/>
          </a:prstGeom>
        </p:spPr>
        <p:txBody>
          <a:bodyPr/>
          <a:lstStyle>
            <a:lvl1pPr>
              <a:defRPr/>
            </a:lvl1pPr>
          </a:lstStyle>
          <a:p>
            <a:pPr>
              <a:defRPr/>
            </a:pPr>
            <a:fld id="{5230F35E-11F0-4DAF-8479-18B655356B68}" type="slidenum">
              <a:rPr lang="es-ES"/>
              <a:pPr>
                <a:defRPr/>
              </a:pPr>
              <a:t>‹#›</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Imatge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2389717" y="4800602"/>
            <a:ext cx="7315200" cy="566739"/>
          </a:xfrm>
          <a:prstGeom prst="rect">
            <a:avLst/>
          </a:prstGeom>
        </p:spPr>
        <p:txBody>
          <a:bodyPr anchor="b"/>
          <a:lstStyle>
            <a:lvl1pPr algn="l">
              <a:defRPr sz="1800" b="1"/>
            </a:lvl1pPr>
          </a:lstStyle>
          <a:p>
            <a:r>
              <a:rPr lang="ca-ES"/>
              <a:t>Feu clic aquí per editar l'estil</a:t>
            </a:r>
            <a:endParaRPr lang="es-ES" dirty="0"/>
          </a:p>
        </p:txBody>
      </p:sp>
      <p:sp>
        <p:nvSpPr>
          <p:cNvPr id="3" name="Contenidor d'imatge 2"/>
          <p:cNvSpPr>
            <a:spLocks noGrp="1"/>
          </p:cNvSpPr>
          <p:nvPr>
            <p:ph type="pic" idx="1"/>
          </p:nvPr>
        </p:nvSpPr>
        <p:spPr>
          <a:xfrm>
            <a:off x="2389717" y="1080006"/>
            <a:ext cx="7315200" cy="3513153"/>
          </a:xfrm>
          <a:prstGeom prst="rect">
            <a:avLst/>
          </a:prstGeom>
        </p:spPr>
        <p:txBody>
          <a:bodyPr/>
          <a:lstStyle>
            <a:lvl1pPr marL="0" indent="0">
              <a:buNone/>
              <a:defRPr sz="31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r>
              <a:rPr lang="ca-ES" noProof="0"/>
              <a:t>Feu clic a la icona per afegir una imatge</a:t>
            </a:r>
            <a:endParaRPr lang="es-ES" noProof="0" dirty="0"/>
          </a:p>
        </p:txBody>
      </p:sp>
      <p:sp>
        <p:nvSpPr>
          <p:cNvPr id="4" name="Contenidor de text 3"/>
          <p:cNvSpPr>
            <a:spLocks noGrp="1"/>
          </p:cNvSpPr>
          <p:nvPr>
            <p:ph type="body" sz="half" idx="2"/>
          </p:nvPr>
        </p:nvSpPr>
        <p:spPr>
          <a:xfrm>
            <a:off x="2389717" y="5367340"/>
            <a:ext cx="7315200" cy="804863"/>
          </a:xfrm>
          <a:prstGeom prst="rect">
            <a:avLst/>
          </a:prstGeom>
        </p:spPr>
        <p:txBody>
          <a:bodyPr/>
          <a:lstStyle>
            <a:lvl1pPr marL="0" indent="0">
              <a:buNone/>
              <a:defRPr sz="13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ca-ES"/>
              <a:t>Editeu els estils de text del patró</a:t>
            </a:r>
          </a:p>
        </p:txBody>
      </p:sp>
      <p:sp>
        <p:nvSpPr>
          <p:cNvPr id="5" name="Contenidor de data 4"/>
          <p:cNvSpPr>
            <a:spLocks noGrp="1" noChangeArrowheads="1"/>
          </p:cNvSpPr>
          <p:nvPr>
            <p:ph type="dt" sz="half" idx="10"/>
          </p:nvPr>
        </p:nvSpPr>
        <p:spPr>
          <a:xfrm>
            <a:off x="1153584" y="6245226"/>
            <a:ext cx="1871133" cy="476251"/>
          </a:xfrm>
          <a:prstGeom prst="rect">
            <a:avLst/>
          </a:prstGeom>
        </p:spPr>
        <p:txBody>
          <a:bodyPr/>
          <a:lstStyle>
            <a:lvl1pPr>
              <a:defRPr/>
            </a:lvl1pPr>
          </a:lstStyle>
          <a:p>
            <a:pPr>
              <a:defRPr/>
            </a:pPr>
            <a:endParaRPr lang="es-ES"/>
          </a:p>
        </p:txBody>
      </p:sp>
      <p:sp>
        <p:nvSpPr>
          <p:cNvPr id="6" name="Contenidor de peu de pàgina 5"/>
          <p:cNvSpPr>
            <a:spLocks noGrp="1" noChangeArrowheads="1"/>
          </p:cNvSpPr>
          <p:nvPr>
            <p:ph type="ftr" sz="quarter" idx="11"/>
          </p:nvPr>
        </p:nvSpPr>
        <p:spPr>
          <a:xfrm>
            <a:off x="3143252" y="6245226"/>
            <a:ext cx="5619749" cy="476251"/>
          </a:xfrm>
          <a:prstGeom prst="rect">
            <a:avLst/>
          </a:prstGeom>
        </p:spPr>
        <p:txBody>
          <a:bodyPr/>
          <a:lstStyle>
            <a:lvl1pPr>
              <a:defRPr/>
            </a:lvl1pPr>
          </a:lstStyle>
          <a:p>
            <a:pPr>
              <a:defRPr/>
            </a:pPr>
            <a:endParaRPr lang="es-ES"/>
          </a:p>
        </p:txBody>
      </p:sp>
      <p:sp>
        <p:nvSpPr>
          <p:cNvPr id="7" name="Contenidor de número de diapositiva 6"/>
          <p:cNvSpPr>
            <a:spLocks noGrp="1" noChangeArrowheads="1"/>
          </p:cNvSpPr>
          <p:nvPr>
            <p:ph type="sldNum" sz="quarter" idx="12"/>
          </p:nvPr>
        </p:nvSpPr>
        <p:spPr>
          <a:xfrm>
            <a:off x="8858257" y="6245226"/>
            <a:ext cx="2095500" cy="476251"/>
          </a:xfrm>
          <a:prstGeom prst="rect">
            <a:avLst/>
          </a:prstGeom>
        </p:spPr>
        <p:txBody>
          <a:bodyPr/>
          <a:lstStyle>
            <a:lvl1pPr>
              <a:defRPr/>
            </a:lvl1pPr>
          </a:lstStyle>
          <a:p>
            <a:pPr>
              <a:defRPr/>
            </a:pPr>
            <a:fld id="{FCBE3527-FF5F-4204-A586-8E870ACF5384}" type="slidenum">
              <a:rPr lang="es-ES"/>
              <a:pPr>
                <a:defRPr/>
              </a:pPr>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ítol horitzontal i text vertical">
    <p:spTree>
      <p:nvGrpSpPr>
        <p:cNvPr id="1" name=""/>
        <p:cNvGrpSpPr/>
        <p:nvPr/>
      </p:nvGrpSpPr>
      <p:grpSpPr>
        <a:xfrm>
          <a:off x="0" y="0"/>
          <a:ext cx="0" cy="0"/>
          <a:chOff x="0" y="0"/>
          <a:chExt cx="0" cy="0"/>
        </a:xfrm>
      </p:grpSpPr>
      <p:sp>
        <p:nvSpPr>
          <p:cNvPr id="3" name="Contenidor de text vertical 2"/>
          <p:cNvSpPr>
            <a:spLocks noGrp="1"/>
          </p:cNvSpPr>
          <p:nvPr>
            <p:ph type="body" orient="vert" idx="1"/>
          </p:nvPr>
        </p:nvSpPr>
        <p:spPr>
          <a:xfrm>
            <a:off x="1333467" y="1214426"/>
            <a:ext cx="9429784" cy="4878395"/>
          </a:xfrm>
          <a:prstGeom prst="rect">
            <a:avLst/>
          </a:prstGeom>
        </p:spPr>
        <p:txBody>
          <a:bodyPr vert="eaVert"/>
          <a:lstStyle>
            <a:lvl3pPr>
              <a:buClr>
                <a:srgbClr val="007ABE"/>
              </a:buClr>
              <a:buSzPct val="90000"/>
              <a:buFont typeface="Courier New" pitchFamily="49" charset="0"/>
              <a:buChar char="o"/>
              <a:defRPr sz="1300"/>
            </a:lvl3pPr>
          </a:lstStyle>
          <a:p>
            <a:pPr lvl="0"/>
            <a:r>
              <a:rPr lang="ca-ES"/>
              <a:t>Editeu els estils de text del patró</a:t>
            </a:r>
          </a:p>
          <a:p>
            <a:pPr lvl="1"/>
            <a:r>
              <a:rPr lang="ca-ES"/>
              <a:t>Segon nivell</a:t>
            </a:r>
          </a:p>
          <a:p>
            <a:pPr lvl="2"/>
            <a:r>
              <a:rPr lang="ca-ES"/>
              <a:t>Tercer nivell</a:t>
            </a:r>
          </a:p>
          <a:p>
            <a:pPr lvl="3"/>
            <a:r>
              <a:rPr lang="ca-ES"/>
              <a:t>Quart nivell</a:t>
            </a:r>
          </a:p>
        </p:txBody>
      </p:sp>
      <p:sp>
        <p:nvSpPr>
          <p:cNvPr id="4" name="Rectangle 4"/>
          <p:cNvSpPr>
            <a:spLocks noGrp="1" noChangeArrowheads="1"/>
          </p:cNvSpPr>
          <p:nvPr>
            <p:ph type="dt" sz="half" idx="10"/>
          </p:nvPr>
        </p:nvSpPr>
        <p:spPr>
          <a:xfrm>
            <a:off x="1153584" y="6245226"/>
            <a:ext cx="1871133" cy="476251"/>
          </a:xfrm>
          <a:prstGeom prst="rect">
            <a:avLst/>
          </a:prstGeom>
        </p:spPr>
        <p:txBody>
          <a:bodyPr/>
          <a:lstStyle>
            <a:lvl1pPr>
              <a:defRPr/>
            </a:lvl1pPr>
          </a:lstStyle>
          <a:p>
            <a:pPr>
              <a:defRPr/>
            </a:pPr>
            <a:endParaRPr lang="es-ES"/>
          </a:p>
        </p:txBody>
      </p:sp>
      <p:sp>
        <p:nvSpPr>
          <p:cNvPr id="5" name="Rectangle 5"/>
          <p:cNvSpPr>
            <a:spLocks noGrp="1" noChangeArrowheads="1"/>
          </p:cNvSpPr>
          <p:nvPr>
            <p:ph type="ftr" sz="quarter" idx="11"/>
          </p:nvPr>
        </p:nvSpPr>
        <p:spPr>
          <a:xfrm>
            <a:off x="3143252" y="6245226"/>
            <a:ext cx="5619749" cy="476251"/>
          </a:xfrm>
          <a:prstGeom prst="rect">
            <a:avLst/>
          </a:prstGeom>
        </p:spPr>
        <p:txBody>
          <a:bodyPr/>
          <a:lstStyle>
            <a:lvl1pPr>
              <a:defRPr/>
            </a:lvl1pPr>
          </a:lstStyle>
          <a:p>
            <a:pPr>
              <a:defRPr/>
            </a:pPr>
            <a:endParaRPr lang="es-ES"/>
          </a:p>
        </p:txBody>
      </p:sp>
      <p:sp>
        <p:nvSpPr>
          <p:cNvPr id="6" name="Rectangle 6"/>
          <p:cNvSpPr>
            <a:spLocks noGrp="1" noChangeArrowheads="1"/>
          </p:cNvSpPr>
          <p:nvPr>
            <p:ph type="sldNum" sz="quarter" idx="12"/>
          </p:nvPr>
        </p:nvSpPr>
        <p:spPr>
          <a:xfrm>
            <a:off x="8858257" y="6245226"/>
            <a:ext cx="2095500" cy="476251"/>
          </a:xfrm>
          <a:prstGeom prst="rect">
            <a:avLst/>
          </a:prstGeom>
        </p:spPr>
        <p:txBody>
          <a:bodyPr/>
          <a:lstStyle>
            <a:lvl1pPr>
              <a:defRPr/>
            </a:lvl1pPr>
          </a:lstStyle>
          <a:p>
            <a:pPr>
              <a:defRPr/>
            </a:pPr>
            <a:fld id="{5ACE8D17-7317-4B34-A84C-D7D177791D7B}" type="slidenum">
              <a:rPr lang="es-ES"/>
              <a:pPr>
                <a:defRPr/>
              </a:pPr>
              <a:t>‹#›</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 name="Rectangle 2"/>
          <p:cNvSpPr txBox="1">
            <a:spLocks noChangeArrowheads="1"/>
          </p:cNvSpPr>
          <p:nvPr/>
        </p:nvSpPr>
        <p:spPr bwMode="auto">
          <a:xfrm>
            <a:off x="1333500" y="0"/>
            <a:ext cx="9567333" cy="1143000"/>
          </a:xfrm>
          <a:prstGeom prst="rect">
            <a:avLst/>
          </a:prstGeom>
          <a:noFill/>
          <a:ln w="9525">
            <a:noFill/>
            <a:miter lim="800000"/>
            <a:headEnd/>
            <a:tailEnd/>
          </a:ln>
        </p:spPr>
        <p:txBody>
          <a:bodyPr anchor="ctr"/>
          <a:lstStyle/>
          <a:p>
            <a:pPr algn="r" eaLnBrk="0" hangingPunct="0">
              <a:defRPr/>
            </a:pPr>
            <a:endParaRPr lang="es-ES" sz="2400" b="1" kern="0" dirty="0">
              <a:latin typeface="+mj-lt"/>
              <a:ea typeface="+mj-ea"/>
              <a:cs typeface="+mj-cs"/>
            </a:endParaRPr>
          </a:p>
        </p:txBody>
      </p:sp>
      <p:sp>
        <p:nvSpPr>
          <p:cNvPr id="13" name="Google Shape;8;p25">
            <a:extLst>
              <a:ext uri="{FF2B5EF4-FFF2-40B4-BE49-F238E27FC236}">
                <a16:creationId xmlns:a16="http://schemas.microsoft.com/office/drawing/2014/main" id="{101795F3-11A7-48DC-8A95-0BFA6ED841D7}"/>
              </a:ext>
            </a:extLst>
          </p:cNvPr>
          <p:cNvSpPr/>
          <p:nvPr/>
        </p:nvSpPr>
        <p:spPr>
          <a:xfrm>
            <a:off x="0" y="6211551"/>
            <a:ext cx="12192000" cy="646449"/>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pic>
        <p:nvPicPr>
          <p:cNvPr id="14" name="Google Shape;12;p25">
            <a:extLst>
              <a:ext uri="{FF2B5EF4-FFF2-40B4-BE49-F238E27FC236}">
                <a16:creationId xmlns:a16="http://schemas.microsoft.com/office/drawing/2014/main" id="{431EAD50-65D5-4BE3-BB8B-A5A44AABC4BB}"/>
              </a:ext>
            </a:extLst>
          </p:cNvPr>
          <p:cNvPicPr preferRelativeResize="0"/>
          <p:nvPr/>
        </p:nvPicPr>
        <p:blipFill rotWithShape="1">
          <a:blip r:embed="rId10">
            <a:alphaModFix/>
          </a:blip>
          <a:srcRect b="32901"/>
          <a:stretch/>
        </p:blipFill>
        <p:spPr>
          <a:xfrm>
            <a:off x="10304170" y="6346588"/>
            <a:ext cx="1764988" cy="376373"/>
          </a:xfrm>
          <a:prstGeom prst="rect">
            <a:avLst/>
          </a:prstGeom>
          <a:noFill/>
          <a:ln>
            <a:noFill/>
          </a:ln>
        </p:spPr>
      </p:pic>
      <p:sp>
        <p:nvSpPr>
          <p:cNvPr id="15" name="Google Shape;13;p25">
            <a:extLst>
              <a:ext uri="{FF2B5EF4-FFF2-40B4-BE49-F238E27FC236}">
                <a16:creationId xmlns:a16="http://schemas.microsoft.com/office/drawing/2014/main" id="{2248F8E5-D262-4D62-B344-839377478D19}"/>
              </a:ext>
            </a:extLst>
          </p:cNvPr>
          <p:cNvSpPr/>
          <p:nvPr userDrawn="1"/>
        </p:nvSpPr>
        <p:spPr>
          <a:xfrm>
            <a:off x="1333500" y="0"/>
            <a:ext cx="10858500" cy="135039"/>
          </a:xfrm>
          <a:prstGeom prst="rect">
            <a:avLst/>
          </a:prstGeom>
          <a:solidFill>
            <a:srgbClr val="0D7D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Tree>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0" r:id="rId4"/>
    <p:sldLayoutId id="2147483744" r:id="rId5"/>
    <p:sldLayoutId id="2147483745" r:id="rId6"/>
    <p:sldLayoutId id="2147483746" r:id="rId7"/>
    <p:sldLayoutId id="2147483747" r:id="rId8"/>
  </p:sldLayoutIdLst>
  <p:txStyles>
    <p:titleStyle>
      <a:lvl1pPr algn="l" rtl="0" eaLnBrk="1" fontAlgn="base" hangingPunct="1">
        <a:spcBef>
          <a:spcPct val="0"/>
        </a:spcBef>
        <a:spcAft>
          <a:spcPct val="0"/>
        </a:spcAft>
        <a:defRPr sz="3100">
          <a:solidFill>
            <a:srgbClr val="007ABE"/>
          </a:solidFill>
          <a:latin typeface="+mj-lt"/>
          <a:ea typeface="+mj-ea"/>
          <a:cs typeface="+mj-cs"/>
        </a:defRPr>
      </a:lvl1pPr>
      <a:lvl2pPr algn="l" rtl="0" eaLnBrk="1" fontAlgn="base" hangingPunct="1">
        <a:spcBef>
          <a:spcPct val="0"/>
        </a:spcBef>
        <a:spcAft>
          <a:spcPct val="0"/>
        </a:spcAft>
        <a:defRPr sz="3100">
          <a:solidFill>
            <a:srgbClr val="007ABE"/>
          </a:solidFill>
          <a:latin typeface="Arial" charset="0"/>
        </a:defRPr>
      </a:lvl2pPr>
      <a:lvl3pPr algn="l" rtl="0" eaLnBrk="1" fontAlgn="base" hangingPunct="1">
        <a:spcBef>
          <a:spcPct val="0"/>
        </a:spcBef>
        <a:spcAft>
          <a:spcPct val="0"/>
        </a:spcAft>
        <a:defRPr sz="3100">
          <a:solidFill>
            <a:srgbClr val="007ABE"/>
          </a:solidFill>
          <a:latin typeface="Arial" charset="0"/>
        </a:defRPr>
      </a:lvl3pPr>
      <a:lvl4pPr algn="l" rtl="0" eaLnBrk="1" fontAlgn="base" hangingPunct="1">
        <a:spcBef>
          <a:spcPct val="0"/>
        </a:spcBef>
        <a:spcAft>
          <a:spcPct val="0"/>
        </a:spcAft>
        <a:defRPr sz="3100">
          <a:solidFill>
            <a:srgbClr val="007ABE"/>
          </a:solidFill>
          <a:latin typeface="Arial" charset="0"/>
        </a:defRPr>
      </a:lvl4pPr>
      <a:lvl5pPr algn="l" rtl="0" eaLnBrk="1" fontAlgn="base" hangingPunct="1">
        <a:spcBef>
          <a:spcPct val="0"/>
        </a:spcBef>
        <a:spcAft>
          <a:spcPct val="0"/>
        </a:spcAft>
        <a:defRPr sz="3100">
          <a:solidFill>
            <a:srgbClr val="007ABE"/>
          </a:solidFill>
          <a:latin typeface="Arial" charset="0"/>
        </a:defRPr>
      </a:lvl5pPr>
      <a:lvl6pPr marL="457189" algn="l" rtl="0" eaLnBrk="1" fontAlgn="base" hangingPunct="1">
        <a:spcBef>
          <a:spcPct val="0"/>
        </a:spcBef>
        <a:spcAft>
          <a:spcPct val="0"/>
        </a:spcAft>
        <a:defRPr sz="3100">
          <a:solidFill>
            <a:schemeClr val="tx2"/>
          </a:solidFill>
          <a:latin typeface="Arial" charset="0"/>
        </a:defRPr>
      </a:lvl6pPr>
      <a:lvl7pPr marL="914377" algn="l" rtl="0" eaLnBrk="1" fontAlgn="base" hangingPunct="1">
        <a:spcBef>
          <a:spcPct val="0"/>
        </a:spcBef>
        <a:spcAft>
          <a:spcPct val="0"/>
        </a:spcAft>
        <a:defRPr sz="3100">
          <a:solidFill>
            <a:schemeClr val="tx2"/>
          </a:solidFill>
          <a:latin typeface="Arial" charset="0"/>
        </a:defRPr>
      </a:lvl7pPr>
      <a:lvl8pPr marL="1371566" algn="l" rtl="0" eaLnBrk="1" fontAlgn="base" hangingPunct="1">
        <a:spcBef>
          <a:spcPct val="0"/>
        </a:spcBef>
        <a:spcAft>
          <a:spcPct val="0"/>
        </a:spcAft>
        <a:defRPr sz="3100">
          <a:solidFill>
            <a:schemeClr val="tx2"/>
          </a:solidFill>
          <a:latin typeface="Arial" charset="0"/>
        </a:defRPr>
      </a:lvl8pPr>
      <a:lvl9pPr marL="1828754" algn="l" rtl="0" eaLnBrk="1" fontAlgn="base" hangingPunct="1">
        <a:spcBef>
          <a:spcPct val="0"/>
        </a:spcBef>
        <a:spcAft>
          <a:spcPct val="0"/>
        </a:spcAft>
        <a:defRPr sz="3100">
          <a:solidFill>
            <a:schemeClr val="tx2"/>
          </a:solidFill>
          <a:latin typeface="Arial" charset="0"/>
        </a:defRPr>
      </a:lvl9pPr>
    </p:titleStyle>
    <p:bodyStyle>
      <a:lvl1pPr marL="342891" indent="-342891" algn="l" rtl="0" eaLnBrk="1" fontAlgn="base" hangingPunct="1">
        <a:spcBef>
          <a:spcPct val="20000"/>
        </a:spcBef>
        <a:spcAft>
          <a:spcPct val="0"/>
        </a:spcAft>
        <a:buClr>
          <a:srgbClr val="007ABE"/>
        </a:buClr>
        <a:buFont typeface="Wingdings" pitchFamily="2" charset="2"/>
        <a:buChar char="§"/>
        <a:defRPr sz="2400">
          <a:solidFill>
            <a:schemeClr val="tx1"/>
          </a:solidFill>
          <a:latin typeface="+mn-lt"/>
          <a:ea typeface="+mn-ea"/>
          <a:cs typeface="+mn-cs"/>
        </a:defRPr>
      </a:lvl1pPr>
      <a:lvl2pPr marL="742932" indent="-285744" algn="l" rtl="0" eaLnBrk="1" fontAlgn="base" hangingPunct="1">
        <a:spcBef>
          <a:spcPct val="20000"/>
        </a:spcBef>
        <a:spcAft>
          <a:spcPct val="0"/>
        </a:spcAft>
        <a:buClr>
          <a:srgbClr val="007ABE"/>
        </a:buClr>
        <a:buFont typeface="Arial" charset="0"/>
        <a:buChar char="•"/>
        <a:defRPr sz="1600">
          <a:solidFill>
            <a:schemeClr val="tx1"/>
          </a:solidFill>
          <a:latin typeface="+mn-lt"/>
        </a:defRPr>
      </a:lvl2pPr>
      <a:lvl3pPr marL="1142971" indent="-228594" algn="l" rtl="0" eaLnBrk="1" fontAlgn="base" hangingPunct="1">
        <a:spcBef>
          <a:spcPct val="20000"/>
        </a:spcBef>
        <a:spcAft>
          <a:spcPct val="0"/>
        </a:spcAft>
        <a:buClr>
          <a:srgbClr val="007ABE"/>
        </a:buClr>
        <a:buFont typeface="Courier New" pitchFamily="49" charset="0"/>
        <a:buChar char="o"/>
        <a:defRPr sz="1300">
          <a:solidFill>
            <a:schemeClr val="tx1"/>
          </a:solidFill>
          <a:latin typeface="+mn-lt"/>
        </a:defRPr>
      </a:lvl3pPr>
      <a:lvl4pPr marL="1600160" indent="-228594" algn="l" rtl="0" eaLnBrk="1" fontAlgn="base" hangingPunct="1">
        <a:spcBef>
          <a:spcPct val="20000"/>
        </a:spcBef>
        <a:spcAft>
          <a:spcPct val="0"/>
        </a:spcAft>
        <a:buChar char="–"/>
        <a:defRPr sz="2000">
          <a:solidFill>
            <a:schemeClr val="tx1"/>
          </a:solidFill>
          <a:latin typeface="+mn-lt"/>
        </a:defRPr>
      </a:lvl4pPr>
      <a:lvl5pPr marL="2057349" indent="-228594" algn="l" rtl="0" eaLnBrk="1" fontAlgn="base" hangingPunct="1">
        <a:spcBef>
          <a:spcPct val="20000"/>
        </a:spcBef>
        <a:spcAft>
          <a:spcPct val="0"/>
        </a:spcAft>
        <a:buChar char="»"/>
        <a:defRPr sz="2000">
          <a:solidFill>
            <a:schemeClr val="tx1"/>
          </a:solidFill>
          <a:latin typeface="+mn-lt"/>
        </a:defRPr>
      </a:lvl5pPr>
      <a:lvl6pPr marL="2514537" indent="-228594" algn="l" rtl="0" eaLnBrk="1" fontAlgn="base" hangingPunct="1">
        <a:spcBef>
          <a:spcPct val="20000"/>
        </a:spcBef>
        <a:spcAft>
          <a:spcPct val="0"/>
        </a:spcAft>
        <a:buChar char="»"/>
        <a:defRPr sz="2000">
          <a:solidFill>
            <a:schemeClr val="tx1"/>
          </a:solidFill>
          <a:latin typeface="+mn-lt"/>
        </a:defRPr>
      </a:lvl6pPr>
      <a:lvl7pPr marL="2971726" indent="-228594" algn="l" rtl="0" eaLnBrk="1" fontAlgn="base" hangingPunct="1">
        <a:spcBef>
          <a:spcPct val="20000"/>
        </a:spcBef>
        <a:spcAft>
          <a:spcPct val="0"/>
        </a:spcAft>
        <a:buChar char="»"/>
        <a:defRPr sz="2000">
          <a:solidFill>
            <a:schemeClr val="tx1"/>
          </a:solidFill>
          <a:latin typeface="+mn-lt"/>
        </a:defRPr>
      </a:lvl7pPr>
      <a:lvl8pPr marL="3428914" indent="-228594" algn="l" rtl="0" eaLnBrk="1" fontAlgn="base" hangingPunct="1">
        <a:spcBef>
          <a:spcPct val="20000"/>
        </a:spcBef>
        <a:spcAft>
          <a:spcPct val="0"/>
        </a:spcAft>
        <a:buChar char="»"/>
        <a:defRPr sz="2000">
          <a:solidFill>
            <a:schemeClr val="tx1"/>
          </a:solidFill>
          <a:latin typeface="+mn-lt"/>
        </a:defRPr>
      </a:lvl8pPr>
      <a:lvl9pPr marL="3886103" indent="-228594" algn="l" rtl="0" eaLnBrk="1" fontAlgn="base" hangingPunct="1">
        <a:spcBef>
          <a:spcPct val="20000"/>
        </a:spcBef>
        <a:spcAft>
          <a:spcPct val="0"/>
        </a:spcAft>
        <a:buChar char="»"/>
        <a:defRPr sz="2000">
          <a:solidFill>
            <a:schemeClr val="tx1"/>
          </a:solidFill>
          <a:latin typeface="+mn-lt"/>
        </a:defRPr>
      </a:lvl9pPr>
    </p:bodyStyle>
    <p:otherStyle>
      <a:defPPr>
        <a:defRPr lang="es-E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upc.edu/ca/sala-de-premsa/noticies/guardonats-2025-amb-premi-upc-valoritzacio-recerca"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hyperlink" Target="https://www.upc.edu/es/sala-de-prensa/noticias/galardonados-2025-con-premio-upc-valorizacion-investigacion"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gennews.upc.edu/fildirecte/email/preview/243"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7.xml.rels><?xml version="1.0" encoding="UTF-8" standalone="yes"?>
<Relationships xmlns="http://schemas.openxmlformats.org/package/2006/relationships"><Relationship Id="rId8" Type="http://schemas.openxmlformats.org/officeDocument/2006/relationships/hyperlink" Target="https://www.facebook.com/universitatUPC" TargetMode="External"/><Relationship Id="rId3" Type="http://schemas.openxmlformats.org/officeDocument/2006/relationships/hyperlink" Target="http://www.upc.edu/" TargetMode="External"/><Relationship Id="rId7" Type="http://schemas.openxmlformats.org/officeDocument/2006/relationships/hyperlink" Target="https://www.instagram.com/la_upc/"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www.linkedin.com/school/166622/" TargetMode="External"/><Relationship Id="rId5" Type="http://schemas.openxmlformats.org/officeDocument/2006/relationships/hyperlink" Target="https://www.upc.edu/comunicacio/ca/comunicacio-interna/fildirecte" TargetMode="External"/><Relationship Id="rId4" Type="http://schemas.openxmlformats.org/officeDocument/2006/relationships/hyperlink" Target="https://www.upc.edu/ca/sala-de-premsa/noticies/guardonats-2025-amb-premi-upc-valoritzacio-recerca" TargetMode="External"/><Relationship Id="rId9" Type="http://schemas.openxmlformats.org/officeDocument/2006/relationships/hyperlink" Target="https://deeptech-hub-fractus.upc.edu/ca?set_language=ca"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mailto:ana.rosa.canovas@upc.edu"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mailto:anna.serra@upc.edu" TargetMode="External"/><Relationship Id="rId4" Type="http://schemas.openxmlformats.org/officeDocument/2006/relationships/hyperlink" Target="mailto:rossy.laciana@upc.edu"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ttps://cbl.upc.edu/ca/Portada/imatges_portada/carrousel0_1170x200.jpg">
            <a:extLst>
              <a:ext uri="{FF2B5EF4-FFF2-40B4-BE49-F238E27FC236}">
                <a16:creationId xmlns:a16="http://schemas.microsoft.com/office/drawing/2014/main" id="{797FCCF0-644A-4FD0-8405-09CADDD9B4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7313" y="866751"/>
            <a:ext cx="9208207" cy="1579397"/>
          </a:xfrm>
          <a:prstGeom prst="rect">
            <a:avLst/>
          </a:prstGeom>
          <a:noFill/>
          <a:extLst>
            <a:ext uri="{909E8E84-426E-40DD-AFC4-6F175D3DCCD1}">
              <a14:hiddenFill xmlns:a14="http://schemas.microsoft.com/office/drawing/2010/main">
                <a:solidFill>
                  <a:srgbClr val="FFFFFF"/>
                </a:solidFill>
              </a14:hiddenFill>
            </a:ext>
          </a:extLst>
        </p:spPr>
      </p:pic>
      <p:sp>
        <p:nvSpPr>
          <p:cNvPr id="8" name="Google Shape;63;p1">
            <a:extLst>
              <a:ext uri="{FF2B5EF4-FFF2-40B4-BE49-F238E27FC236}">
                <a16:creationId xmlns:a16="http://schemas.microsoft.com/office/drawing/2014/main" id="{D796AC9F-9F83-495B-8D91-4CD5639BEFA6}"/>
              </a:ext>
            </a:extLst>
          </p:cNvPr>
          <p:cNvSpPr/>
          <p:nvPr/>
        </p:nvSpPr>
        <p:spPr>
          <a:xfrm>
            <a:off x="0" y="0"/>
            <a:ext cx="12192000" cy="6237288"/>
          </a:xfrm>
          <a:prstGeom prst="rect">
            <a:avLst/>
          </a:prstGeom>
          <a:solidFill>
            <a:srgbClr val="0D7D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pic>
        <p:nvPicPr>
          <p:cNvPr id="9" name="Google Shape;69;p1">
            <a:extLst>
              <a:ext uri="{FF2B5EF4-FFF2-40B4-BE49-F238E27FC236}">
                <a16:creationId xmlns:a16="http://schemas.microsoft.com/office/drawing/2014/main" id="{B865B4D8-2844-4714-88FC-8C1D5F43B54C}"/>
              </a:ext>
            </a:extLst>
          </p:cNvPr>
          <p:cNvPicPr preferRelativeResize="0"/>
          <p:nvPr/>
        </p:nvPicPr>
        <p:blipFill rotWithShape="1">
          <a:blip r:embed="rId3">
            <a:alphaModFix/>
          </a:blip>
          <a:srcRect b="32901"/>
          <a:stretch/>
        </p:blipFill>
        <p:spPr>
          <a:xfrm>
            <a:off x="1127448" y="842596"/>
            <a:ext cx="4248472" cy="905961"/>
          </a:xfrm>
          <a:prstGeom prst="rect">
            <a:avLst/>
          </a:prstGeom>
          <a:noFill/>
          <a:ln>
            <a:noFill/>
          </a:ln>
        </p:spPr>
      </p:pic>
      <p:sp>
        <p:nvSpPr>
          <p:cNvPr id="10" name="Google Shape;63;p1">
            <a:extLst>
              <a:ext uri="{FF2B5EF4-FFF2-40B4-BE49-F238E27FC236}">
                <a16:creationId xmlns:a16="http://schemas.microsoft.com/office/drawing/2014/main" id="{9A20E0D2-995D-4D42-A12F-91F701309D62}"/>
              </a:ext>
            </a:extLst>
          </p:cNvPr>
          <p:cNvSpPr/>
          <p:nvPr/>
        </p:nvSpPr>
        <p:spPr>
          <a:xfrm>
            <a:off x="0" y="6259590"/>
            <a:ext cx="12192000" cy="598410"/>
          </a:xfrm>
          <a:prstGeom prst="rect">
            <a:avLst/>
          </a:prstGeom>
          <a:solidFill>
            <a:schemeClr val="tx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1" name="Google Shape;70;p1">
            <a:extLst>
              <a:ext uri="{FF2B5EF4-FFF2-40B4-BE49-F238E27FC236}">
                <a16:creationId xmlns:a16="http://schemas.microsoft.com/office/drawing/2014/main" id="{E9BFB7AA-9162-4197-B65E-E4DBF7A57B44}"/>
              </a:ext>
            </a:extLst>
          </p:cNvPr>
          <p:cNvSpPr txBox="1"/>
          <p:nvPr/>
        </p:nvSpPr>
        <p:spPr>
          <a:xfrm>
            <a:off x="2623324" y="2132856"/>
            <a:ext cx="8896277" cy="2542486"/>
          </a:xfrm>
          <a:prstGeom prst="rect">
            <a:avLst/>
          </a:prstGeom>
          <a:noFill/>
          <a:ln>
            <a:noFill/>
          </a:ln>
        </p:spPr>
        <p:txBody>
          <a:bodyPr spcFirstLastPara="1" wrap="square" lIns="91425" tIns="91425" rIns="91425" bIns="91425" anchor="t" anchorCtr="0">
            <a:noAutofit/>
          </a:bodyPr>
          <a:lstStyle/>
          <a:p>
            <a:pPr lvl="0">
              <a:spcBef>
                <a:spcPts val="0"/>
              </a:spcBef>
              <a:spcAft>
                <a:spcPts val="0"/>
              </a:spcAft>
              <a:buClr>
                <a:schemeClr val="dk1"/>
              </a:buClr>
              <a:buSzPct val="97297"/>
            </a:pPr>
            <a:r>
              <a:rPr lang="es-ES" sz="4000" b="1" dirty="0">
                <a:solidFill>
                  <a:schemeClr val="lt1"/>
                </a:solidFill>
              </a:rPr>
              <a:t>Pla de </a:t>
            </a:r>
            <a:r>
              <a:rPr lang="es-ES" sz="4000" b="1" dirty="0" err="1">
                <a:solidFill>
                  <a:schemeClr val="lt1"/>
                </a:solidFill>
              </a:rPr>
              <a:t>visibilitat</a:t>
            </a:r>
            <a:r>
              <a:rPr lang="es-ES" sz="4000" b="1" dirty="0">
                <a:solidFill>
                  <a:schemeClr val="lt1"/>
                </a:solidFill>
              </a:rPr>
              <a:t> / 15è </a:t>
            </a:r>
            <a:r>
              <a:rPr lang="es-ES" sz="4000" b="1" dirty="0" err="1">
                <a:solidFill>
                  <a:schemeClr val="lt1"/>
                </a:solidFill>
              </a:rPr>
              <a:t>Premi</a:t>
            </a:r>
            <a:r>
              <a:rPr lang="es-ES" sz="4000" b="1" dirty="0">
                <a:solidFill>
                  <a:schemeClr val="lt1"/>
                </a:solidFill>
              </a:rPr>
              <a:t> UPC </a:t>
            </a:r>
            <a:br>
              <a:rPr lang="es-ES" sz="4000" b="1" dirty="0">
                <a:solidFill>
                  <a:schemeClr val="lt1"/>
                </a:solidFill>
              </a:rPr>
            </a:br>
            <a:r>
              <a:rPr lang="es-ES" sz="4000" b="1" dirty="0">
                <a:solidFill>
                  <a:schemeClr val="lt1"/>
                </a:solidFill>
              </a:rPr>
              <a:t>de </a:t>
            </a:r>
            <a:r>
              <a:rPr lang="es-ES" sz="4000" b="1" dirty="0" err="1">
                <a:solidFill>
                  <a:schemeClr val="lt1"/>
                </a:solidFill>
              </a:rPr>
              <a:t>Valorització</a:t>
            </a:r>
            <a:r>
              <a:rPr lang="es-ES" sz="4000" b="1" dirty="0">
                <a:solidFill>
                  <a:schemeClr val="lt1"/>
                </a:solidFill>
              </a:rPr>
              <a:t> de la Recerca</a:t>
            </a:r>
          </a:p>
          <a:p>
            <a:pPr lvl="0">
              <a:spcBef>
                <a:spcPts val="0"/>
              </a:spcBef>
              <a:spcAft>
                <a:spcPts val="0"/>
              </a:spcAft>
              <a:buClr>
                <a:schemeClr val="dk1"/>
              </a:buClr>
              <a:buSzPct val="97297"/>
            </a:pPr>
            <a:r>
              <a:rPr lang="es-ES" sz="2800" b="1" dirty="0" err="1">
                <a:solidFill>
                  <a:schemeClr val="lt1"/>
                </a:solidFill>
              </a:rPr>
              <a:t>Convocat</a:t>
            </a:r>
            <a:r>
              <a:rPr lang="es-ES" sz="2800" b="1" dirty="0">
                <a:solidFill>
                  <a:schemeClr val="lt1"/>
                </a:solidFill>
              </a:rPr>
              <a:t> </a:t>
            </a:r>
            <a:r>
              <a:rPr lang="es-ES" sz="2800" b="1" dirty="0" err="1">
                <a:solidFill>
                  <a:schemeClr val="lt1"/>
                </a:solidFill>
              </a:rPr>
              <a:t>pel</a:t>
            </a:r>
            <a:r>
              <a:rPr lang="es-ES" sz="2800" b="1" dirty="0">
                <a:solidFill>
                  <a:schemeClr val="lt1"/>
                </a:solidFill>
              </a:rPr>
              <a:t> Consell Social</a:t>
            </a:r>
            <a:br>
              <a:rPr lang="it-IT" sz="5500" b="1" dirty="0">
                <a:solidFill>
                  <a:schemeClr val="lt1"/>
                </a:solidFill>
              </a:rPr>
            </a:br>
            <a:br>
              <a:rPr lang="it-IT" sz="5500" b="1" dirty="0">
                <a:solidFill>
                  <a:schemeClr val="lt1"/>
                </a:solidFill>
              </a:rPr>
            </a:br>
            <a:endParaRPr lang="it-IT" sz="5500" b="0" i="0" u="none" strike="noStrike" cap="none" dirty="0">
              <a:solidFill>
                <a:schemeClr val="dk1"/>
              </a:solidFill>
              <a:latin typeface="Arial"/>
              <a:ea typeface="Arial"/>
              <a:cs typeface="Arial"/>
              <a:sym typeface="Arial"/>
            </a:endParaRPr>
          </a:p>
        </p:txBody>
      </p:sp>
      <p:cxnSp>
        <p:nvCxnSpPr>
          <p:cNvPr id="12" name="Google Shape;71;p1">
            <a:extLst>
              <a:ext uri="{FF2B5EF4-FFF2-40B4-BE49-F238E27FC236}">
                <a16:creationId xmlns:a16="http://schemas.microsoft.com/office/drawing/2014/main" id="{EE3D5C71-FAFF-434C-B70B-C85E83796A77}"/>
              </a:ext>
            </a:extLst>
          </p:cNvPr>
          <p:cNvCxnSpPr>
            <a:cxnSpLocks/>
          </p:cNvCxnSpPr>
          <p:nvPr/>
        </p:nvCxnSpPr>
        <p:spPr>
          <a:xfrm>
            <a:off x="2311401" y="2348880"/>
            <a:ext cx="1" cy="3910710"/>
          </a:xfrm>
          <a:prstGeom prst="straightConnector1">
            <a:avLst/>
          </a:prstGeom>
          <a:noFill/>
          <a:ln w="9525" cap="flat" cmpd="sng">
            <a:solidFill>
              <a:schemeClr val="lt1"/>
            </a:solidFill>
            <a:prstDash val="solid"/>
            <a:round/>
            <a:headEnd type="none" w="sm" len="sm"/>
            <a:tailEnd type="none" w="sm" len="sm"/>
          </a:ln>
        </p:spPr>
      </p:cxnSp>
      <p:sp>
        <p:nvSpPr>
          <p:cNvPr id="13" name="Google Shape;72;p1">
            <a:extLst>
              <a:ext uri="{FF2B5EF4-FFF2-40B4-BE49-F238E27FC236}">
                <a16:creationId xmlns:a16="http://schemas.microsoft.com/office/drawing/2014/main" id="{2BA7907D-B496-4FF7-9737-FFBCBB22E9E6}"/>
              </a:ext>
            </a:extLst>
          </p:cNvPr>
          <p:cNvSpPr txBox="1"/>
          <p:nvPr/>
        </p:nvSpPr>
        <p:spPr>
          <a:xfrm>
            <a:off x="2707936" y="5411841"/>
            <a:ext cx="4385080" cy="858328"/>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chemeClr val="dk1"/>
              </a:buClr>
              <a:buSzPts val="3600"/>
              <a:buFont typeface="Arial"/>
              <a:buNone/>
            </a:pPr>
            <a:r>
              <a:rPr lang="es-ES" sz="2000" b="1" dirty="0" err="1">
                <a:solidFill>
                  <a:schemeClr val="lt1"/>
                </a:solidFill>
                <a:latin typeface="Arial"/>
                <a:ea typeface="Arial"/>
                <a:cs typeface="Arial"/>
                <a:sym typeface="Arial"/>
              </a:rPr>
              <a:t>Servei</a:t>
            </a:r>
            <a:r>
              <a:rPr lang="es-ES" sz="2000" b="1" dirty="0">
                <a:solidFill>
                  <a:schemeClr val="lt1"/>
                </a:solidFill>
                <a:latin typeface="Arial"/>
                <a:ea typeface="Arial"/>
                <a:cs typeface="Arial"/>
                <a:sym typeface="Arial"/>
              </a:rPr>
              <a:t> de </a:t>
            </a:r>
            <a:r>
              <a:rPr lang="es-ES" sz="2000" b="1" dirty="0" err="1">
                <a:solidFill>
                  <a:schemeClr val="lt1"/>
                </a:solidFill>
                <a:latin typeface="Arial"/>
                <a:ea typeface="Arial"/>
                <a:cs typeface="Arial"/>
                <a:sym typeface="Arial"/>
              </a:rPr>
              <a:t>Comunicació</a:t>
            </a:r>
            <a:r>
              <a:rPr lang="es-ES" sz="2000" b="1" dirty="0">
                <a:solidFill>
                  <a:schemeClr val="lt1"/>
                </a:solidFill>
                <a:latin typeface="Arial"/>
                <a:ea typeface="Arial"/>
                <a:cs typeface="Arial"/>
                <a:sym typeface="Arial"/>
              </a:rPr>
              <a:t> </a:t>
            </a:r>
            <a:r>
              <a:rPr lang="es-ES" sz="2000" b="1" i="0" u="none" strike="noStrike" cap="none" dirty="0">
                <a:solidFill>
                  <a:schemeClr val="lt1"/>
                </a:solidFill>
                <a:latin typeface="Arial"/>
                <a:ea typeface="Arial"/>
                <a:cs typeface="Arial"/>
                <a:sym typeface="Arial"/>
              </a:rPr>
              <a:t>2025</a:t>
            </a:r>
            <a:endParaRPr sz="2000" b="0" i="0" u="none" strike="noStrike" cap="none" dirty="0">
              <a:solidFill>
                <a:schemeClr val="lt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3600"/>
              <a:buFont typeface="Arial"/>
              <a:buNone/>
            </a:pPr>
            <a:endParaRPr sz="36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744233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3"/>
          </p:nvPr>
        </p:nvSpPr>
        <p:spPr>
          <a:xfrm>
            <a:off x="1256852" y="584983"/>
            <a:ext cx="10311756" cy="767695"/>
          </a:xfrm>
        </p:spPr>
        <p:txBody>
          <a:bodyPr/>
          <a:lstStyle/>
          <a:p>
            <a:pPr marL="0" indent="0" algn="l"/>
            <a:r>
              <a:rPr lang="ca-ES" dirty="0">
                <a:solidFill>
                  <a:srgbClr val="007ABE"/>
                </a:solidFill>
              </a:rPr>
              <a:t>Context</a:t>
            </a:r>
          </a:p>
        </p:txBody>
      </p:sp>
      <p:sp>
        <p:nvSpPr>
          <p:cNvPr id="12" name="QuadreDeText 11">
            <a:extLst>
              <a:ext uri="{FF2B5EF4-FFF2-40B4-BE49-F238E27FC236}">
                <a16:creationId xmlns:a16="http://schemas.microsoft.com/office/drawing/2014/main" id="{39F423B6-353E-4B04-960A-A95C713BE8D5}"/>
              </a:ext>
            </a:extLst>
          </p:cNvPr>
          <p:cNvSpPr txBox="1"/>
          <p:nvPr/>
        </p:nvSpPr>
        <p:spPr>
          <a:xfrm>
            <a:off x="1256852" y="1196752"/>
            <a:ext cx="10167741" cy="5386090"/>
          </a:xfrm>
          <a:prstGeom prst="rect">
            <a:avLst/>
          </a:prstGeom>
          <a:noFill/>
        </p:spPr>
        <p:txBody>
          <a:bodyPr wrap="square" rtlCol="0">
            <a:spAutoFit/>
          </a:bodyPr>
          <a:lstStyle/>
          <a:p>
            <a:r>
              <a:rPr lang="ca-ES" sz="1600" dirty="0">
                <a:solidFill>
                  <a:srgbClr val="000000"/>
                </a:solidFill>
                <a:effectLst/>
                <a:latin typeface="+mj-lt"/>
                <a:ea typeface="Times New Roman" panose="02020603050405020304" pitchFamily="18" charset="0"/>
              </a:rPr>
              <a:t>El 15è Premi UPC de Valorització de la Recerca, convocat cada dos anys pel Consell Social de la UPC, té com a finalitat reconèixer la tasca dels grups de recerca en tres modalitats de valorització. En aquesta edició, corresponent al 2025, les bases inclouen un pla d’acció comunicativa per impulsar la visibilitat dels projectes guardonats, dissenyat pel Servei de Comunicació de la UPC.</a:t>
            </a:r>
            <a:endParaRPr lang="ca-ES" sz="1600" dirty="0">
              <a:solidFill>
                <a:srgbClr val="000000"/>
              </a:solidFill>
              <a:latin typeface="+mj-lt"/>
              <a:ea typeface="Times New Roman" panose="02020603050405020304" pitchFamily="18" charset="0"/>
            </a:endParaRPr>
          </a:p>
          <a:p>
            <a:endParaRPr lang="ca-ES" sz="1600" b="1" dirty="0">
              <a:solidFill>
                <a:srgbClr val="000000"/>
              </a:solidFill>
              <a:latin typeface="+mj-lt"/>
              <a:ea typeface="Times New Roman" panose="02020603050405020304" pitchFamily="18" charset="0"/>
            </a:endParaRPr>
          </a:p>
          <a:p>
            <a:r>
              <a:rPr lang="ca-ES" sz="1600" b="1" dirty="0">
                <a:solidFill>
                  <a:srgbClr val="000000"/>
                </a:solidFill>
                <a:latin typeface="+mj-lt"/>
                <a:ea typeface="Times New Roman" panose="02020603050405020304" pitchFamily="18" charset="0"/>
              </a:rPr>
              <a:t>Objectius del Pla</a:t>
            </a:r>
          </a:p>
          <a:p>
            <a:endParaRPr lang="ca-ES" sz="1600" b="1" spc="0" dirty="0">
              <a:solidFill>
                <a:srgbClr val="000000"/>
              </a:solidFill>
              <a:effectLst/>
              <a:latin typeface="+mj-lt"/>
              <a:ea typeface="Wingdings" panose="05000000000000000000" pitchFamily="2" charset="2"/>
              <a:cs typeface="Wingdings" panose="05000000000000000000" pitchFamily="2" charset="2"/>
            </a:endParaRPr>
          </a:p>
          <a:p>
            <a:pPr marL="285750" indent="-285750">
              <a:buFont typeface="Wingdings" panose="05000000000000000000" pitchFamily="2" charset="2"/>
              <a:buChar char="§"/>
            </a:pPr>
            <a:r>
              <a:rPr lang="ca-ES" sz="1600" b="1" spc="0" dirty="0">
                <a:effectLst/>
                <a:latin typeface="+mj-lt"/>
                <a:ea typeface="Wingdings" panose="05000000000000000000" pitchFamily="2" charset="2"/>
                <a:cs typeface="Wingdings" panose="05000000000000000000" pitchFamily="2" charset="2"/>
              </a:rPr>
              <a:t>Difondre</a:t>
            </a:r>
            <a:r>
              <a:rPr lang="ca-ES" sz="1600" b="1" spc="-55"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els</a:t>
            </a:r>
            <a:r>
              <a:rPr lang="ca-ES" sz="1600" b="1" spc="-50"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tres</a:t>
            </a:r>
            <a:r>
              <a:rPr lang="ca-ES" sz="1600" b="1" spc="-60"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projectes</a:t>
            </a:r>
            <a:r>
              <a:rPr lang="ca-ES" sz="1600" b="1" spc="-55" dirty="0">
                <a:effectLst/>
                <a:latin typeface="+mj-lt"/>
                <a:ea typeface="Wingdings" panose="05000000000000000000" pitchFamily="2" charset="2"/>
                <a:cs typeface="Wingdings" panose="05000000000000000000" pitchFamily="2" charset="2"/>
              </a:rPr>
              <a:t> </a:t>
            </a:r>
            <a:r>
              <a:rPr lang="ca-ES" sz="1600" b="1" spc="-10" dirty="0">
                <a:effectLst/>
                <a:latin typeface="+mj-lt"/>
                <a:ea typeface="Wingdings" panose="05000000000000000000" pitchFamily="2" charset="2"/>
                <a:cs typeface="Wingdings" panose="05000000000000000000" pitchFamily="2" charset="2"/>
              </a:rPr>
              <a:t>premiats:</a:t>
            </a:r>
            <a:br>
              <a:rPr lang="ca-ES" sz="1600" b="1" spc="-10" dirty="0">
                <a:effectLst/>
                <a:latin typeface="+mj-lt"/>
                <a:ea typeface="Wingdings" panose="05000000000000000000" pitchFamily="2" charset="2"/>
                <a:cs typeface="Wingdings" panose="05000000000000000000" pitchFamily="2" charset="2"/>
              </a:rPr>
            </a:br>
            <a:endParaRPr lang="ca-ES" sz="1600" b="1" spc="0" dirty="0">
              <a:effectLst/>
              <a:latin typeface="+mj-lt"/>
              <a:ea typeface="Wingdings" panose="05000000000000000000" pitchFamily="2" charset="2"/>
              <a:cs typeface="Wingdings" panose="05000000000000000000" pitchFamily="2" charset="2"/>
            </a:endParaRPr>
          </a:p>
          <a:p>
            <a:pPr lvl="1"/>
            <a:r>
              <a:rPr lang="ca-ES" sz="1600" dirty="0">
                <a:solidFill>
                  <a:srgbClr val="000000"/>
                </a:solidFill>
                <a:latin typeface="+mj-lt"/>
                <a:ea typeface="Times New Roman" panose="02020603050405020304" pitchFamily="18" charset="0"/>
                <a:cs typeface="Segoe UI Symbol" panose="020B0502040204020203" pitchFamily="34" charset="0"/>
              </a:rPr>
              <a:t>➔</a:t>
            </a:r>
            <a:r>
              <a:rPr lang="ca-ES" sz="1600" b="1" dirty="0">
                <a:solidFill>
                  <a:srgbClr val="000000"/>
                </a:solidFill>
                <a:latin typeface="+mj-lt"/>
                <a:ea typeface="Times New Roman" panose="02020603050405020304" pitchFamily="18" charset="0"/>
                <a:cs typeface="Times New Roman" panose="02020603050405020304" pitchFamily="18" charset="0"/>
              </a:rPr>
              <a:t> </a:t>
            </a:r>
            <a:r>
              <a:rPr lang="pt-BR" sz="1600" b="1" dirty="0" err="1">
                <a:solidFill>
                  <a:srgbClr val="000000"/>
                </a:solidFill>
                <a:latin typeface="+mj-lt"/>
                <a:ea typeface="Times New Roman" panose="02020603050405020304" pitchFamily="18" charset="0"/>
                <a:cs typeface="Times New Roman" panose="02020603050405020304" pitchFamily="18" charset="0"/>
              </a:rPr>
              <a:t>DigiPatICS</a:t>
            </a:r>
            <a:r>
              <a:rPr lang="pt-BR" sz="1600" dirty="0">
                <a:solidFill>
                  <a:srgbClr val="000000"/>
                </a:solidFill>
                <a:latin typeface="+mj-lt"/>
                <a:ea typeface="Times New Roman" panose="02020603050405020304" pitchFamily="18" charset="0"/>
                <a:cs typeface="Times New Roman" panose="02020603050405020304" pitchFamily="18" charset="0"/>
              </a:rPr>
              <a:t>, </a:t>
            </a:r>
            <a:r>
              <a:rPr lang="pt-BR" sz="1600" dirty="0" err="1">
                <a:solidFill>
                  <a:srgbClr val="000000"/>
                </a:solidFill>
                <a:latin typeface="+mj-lt"/>
                <a:ea typeface="Times New Roman" panose="02020603050405020304" pitchFamily="18" charset="0"/>
                <a:cs typeface="Times New Roman" panose="02020603050405020304" pitchFamily="18" charset="0"/>
              </a:rPr>
              <a:t>millor</a:t>
            </a:r>
            <a:r>
              <a:rPr lang="pt-BR" sz="1600" dirty="0">
                <a:solidFill>
                  <a:srgbClr val="000000"/>
                </a:solidFill>
                <a:latin typeface="+mj-lt"/>
                <a:ea typeface="Times New Roman" panose="02020603050405020304" pitchFamily="18" charset="0"/>
                <a:cs typeface="Times New Roman" panose="02020603050405020304" pitchFamily="18" charset="0"/>
              </a:rPr>
              <a:t> </a:t>
            </a:r>
            <a:r>
              <a:rPr lang="pt-BR" sz="1600" dirty="0" err="1">
                <a:solidFill>
                  <a:srgbClr val="000000"/>
                </a:solidFill>
                <a:latin typeface="+mj-lt"/>
                <a:ea typeface="Times New Roman" panose="02020603050405020304" pitchFamily="18" charset="0"/>
                <a:cs typeface="Times New Roman" panose="02020603050405020304" pitchFamily="18" charset="0"/>
              </a:rPr>
              <a:t>projecte</a:t>
            </a:r>
            <a:r>
              <a:rPr lang="pt-BR" sz="1600" dirty="0">
                <a:solidFill>
                  <a:srgbClr val="000000"/>
                </a:solidFill>
                <a:latin typeface="+mj-lt"/>
                <a:ea typeface="Times New Roman" panose="02020603050405020304" pitchFamily="18" charset="0"/>
                <a:cs typeface="Times New Roman" panose="02020603050405020304" pitchFamily="18" charset="0"/>
              </a:rPr>
              <a:t> de </a:t>
            </a:r>
            <a:r>
              <a:rPr lang="pt-BR" sz="1600" dirty="0" err="1">
                <a:solidFill>
                  <a:srgbClr val="000000"/>
                </a:solidFill>
                <a:latin typeface="+mj-lt"/>
                <a:ea typeface="Times New Roman" panose="02020603050405020304" pitchFamily="18" charset="0"/>
                <a:cs typeface="Times New Roman" panose="02020603050405020304" pitchFamily="18" charset="0"/>
              </a:rPr>
              <a:t>transferència</a:t>
            </a:r>
            <a:r>
              <a:rPr lang="pt-BR" sz="1600" dirty="0">
                <a:solidFill>
                  <a:srgbClr val="000000"/>
                </a:solidFill>
                <a:latin typeface="+mj-lt"/>
                <a:ea typeface="Times New Roman" panose="02020603050405020304" pitchFamily="18" charset="0"/>
                <a:cs typeface="Times New Roman" panose="02020603050405020304" pitchFamily="18" charset="0"/>
              </a:rPr>
              <a:t> de tecnologia</a:t>
            </a:r>
          </a:p>
          <a:p>
            <a:pPr lvl="1"/>
            <a:r>
              <a:rPr lang="ca-ES" sz="1600" dirty="0">
                <a:solidFill>
                  <a:srgbClr val="000000"/>
                </a:solidFill>
                <a:latin typeface="+mj-lt"/>
                <a:ea typeface="Times New Roman" panose="02020603050405020304" pitchFamily="18" charset="0"/>
                <a:cs typeface="Segoe UI Symbol" panose="020B0502040204020203" pitchFamily="34" charset="0"/>
              </a:rPr>
              <a:t>➔ </a:t>
            </a:r>
            <a:r>
              <a:rPr lang="ca-ES" sz="1600" b="1" i="1" dirty="0" err="1">
                <a:effectLst/>
                <a:latin typeface="+mj-lt"/>
                <a:ea typeface="Arial" panose="020B0604020202020204" pitchFamily="34" charset="0"/>
              </a:rPr>
              <a:t>Permanently</a:t>
            </a:r>
            <a:r>
              <a:rPr lang="ca-ES" sz="1600" b="1" i="1" spc="-45" dirty="0">
                <a:effectLst/>
                <a:latin typeface="+mj-lt"/>
                <a:ea typeface="Arial" panose="020B0604020202020204" pitchFamily="34" charset="0"/>
              </a:rPr>
              <a:t> </a:t>
            </a:r>
            <a:r>
              <a:rPr lang="ca-ES" sz="1600" b="1" i="1" dirty="0" err="1">
                <a:effectLst/>
                <a:latin typeface="+mj-lt"/>
                <a:ea typeface="Arial" panose="020B0604020202020204" pitchFamily="34" charset="0"/>
              </a:rPr>
              <a:t>Polarized</a:t>
            </a:r>
            <a:r>
              <a:rPr lang="ca-ES" sz="1600" b="1" i="1" spc="-40" dirty="0">
                <a:effectLst/>
                <a:latin typeface="+mj-lt"/>
                <a:ea typeface="Arial" panose="020B0604020202020204" pitchFamily="34" charset="0"/>
              </a:rPr>
              <a:t> </a:t>
            </a:r>
            <a:r>
              <a:rPr lang="ca-ES" sz="1600" b="1" i="1" dirty="0" err="1">
                <a:effectLst/>
                <a:latin typeface="+mj-lt"/>
                <a:ea typeface="Arial" panose="020B0604020202020204" pitchFamily="34" charset="0"/>
              </a:rPr>
              <a:t>Hydroxyapatite</a:t>
            </a:r>
            <a:r>
              <a:rPr lang="ca-ES" sz="1600" i="1" dirty="0">
                <a:effectLst/>
                <a:latin typeface="+mj-lt"/>
                <a:ea typeface="Arial" panose="020B0604020202020204" pitchFamily="34" charset="0"/>
              </a:rPr>
              <a:t>,</a:t>
            </a:r>
            <a:r>
              <a:rPr lang="ca-ES" sz="1600" b="1" i="1" spc="-45" dirty="0">
                <a:effectLst/>
                <a:latin typeface="+mj-lt"/>
                <a:ea typeface="Arial" panose="020B0604020202020204" pitchFamily="34" charset="0"/>
              </a:rPr>
              <a:t> </a:t>
            </a:r>
            <a:r>
              <a:rPr lang="ca-ES" sz="1600" dirty="0">
                <a:effectLst/>
                <a:latin typeface="+mj-lt"/>
                <a:ea typeface="Arial" panose="020B0604020202020204" pitchFamily="34" charset="0"/>
              </a:rPr>
              <a:t>millor</a:t>
            </a:r>
            <a:r>
              <a:rPr lang="ca-ES" sz="1600" spc="-35" dirty="0">
                <a:effectLst/>
                <a:latin typeface="+mj-lt"/>
                <a:ea typeface="Arial" panose="020B0604020202020204" pitchFamily="34" charset="0"/>
              </a:rPr>
              <a:t> </a:t>
            </a:r>
            <a:r>
              <a:rPr lang="ca-ES" sz="1600" dirty="0">
                <a:effectLst/>
                <a:latin typeface="+mj-lt"/>
                <a:ea typeface="Arial" panose="020B0604020202020204" pitchFamily="34" charset="0"/>
              </a:rPr>
              <a:t>invenció</a:t>
            </a:r>
            <a:r>
              <a:rPr lang="ca-ES" sz="1600" spc="-50" dirty="0">
                <a:effectLst/>
                <a:latin typeface="+mj-lt"/>
                <a:ea typeface="Arial" panose="020B0604020202020204" pitchFamily="34" charset="0"/>
              </a:rPr>
              <a:t> </a:t>
            </a:r>
            <a:r>
              <a:rPr lang="ca-ES" sz="1600" dirty="0">
                <a:effectLst/>
                <a:latin typeface="+mj-lt"/>
                <a:ea typeface="Arial" panose="020B0604020202020204" pitchFamily="34" charset="0"/>
              </a:rPr>
              <a:t>per</a:t>
            </a:r>
            <a:r>
              <a:rPr lang="ca-ES" sz="1600" spc="-45" dirty="0">
                <a:effectLst/>
                <a:latin typeface="+mj-lt"/>
                <a:ea typeface="Arial" panose="020B0604020202020204" pitchFamily="34" charset="0"/>
              </a:rPr>
              <a:t> </a:t>
            </a:r>
            <a:r>
              <a:rPr lang="ca-ES" sz="1600" dirty="0">
                <a:effectLst/>
                <a:latin typeface="+mj-lt"/>
                <a:ea typeface="Arial" panose="020B0604020202020204" pitchFamily="34" charset="0"/>
              </a:rPr>
              <a:t>l’aplicació al mercat</a:t>
            </a:r>
            <a:br>
              <a:rPr lang="ca-ES" sz="1600" dirty="0">
                <a:solidFill>
                  <a:srgbClr val="000000"/>
                </a:solidFill>
                <a:effectLst/>
                <a:latin typeface="+mj-lt"/>
                <a:ea typeface="Times New Roman" panose="02020603050405020304" pitchFamily="18" charset="0"/>
                <a:cs typeface="Segoe UI Symbol" panose="020B0502040204020203" pitchFamily="34" charset="0"/>
              </a:rPr>
            </a:br>
            <a:r>
              <a:rPr lang="ca-ES" sz="1600" dirty="0">
                <a:solidFill>
                  <a:srgbClr val="000000"/>
                </a:solidFill>
                <a:effectLst/>
                <a:latin typeface="+mj-lt"/>
                <a:ea typeface="Times New Roman" panose="02020603050405020304" pitchFamily="18" charset="0"/>
                <a:cs typeface="Segoe UI Symbol" panose="020B0502040204020203" pitchFamily="34" charset="0"/>
              </a:rPr>
              <a:t>➔</a:t>
            </a:r>
            <a:r>
              <a:rPr lang="ca-ES" sz="1600" dirty="0">
                <a:solidFill>
                  <a:srgbClr val="000000"/>
                </a:solidFill>
                <a:latin typeface="+mj-lt"/>
                <a:ea typeface="Times New Roman" panose="02020603050405020304" pitchFamily="18" charset="0"/>
                <a:cs typeface="Times New Roman" panose="02020603050405020304" pitchFamily="18" charset="0"/>
              </a:rPr>
              <a:t> </a:t>
            </a:r>
            <a:r>
              <a:rPr lang="ca-ES" sz="1600" b="1" dirty="0" err="1">
                <a:effectLst/>
                <a:latin typeface="+mj-lt"/>
                <a:ea typeface="Arial" panose="020B0604020202020204" pitchFamily="34" charset="0"/>
              </a:rPr>
              <a:t>Virmedex</a:t>
            </a:r>
            <a:r>
              <a:rPr lang="ca-ES" sz="1600" b="1" spc="-85" dirty="0">
                <a:effectLst/>
                <a:latin typeface="+mj-lt"/>
                <a:ea typeface="Arial" panose="020B0604020202020204" pitchFamily="34" charset="0"/>
              </a:rPr>
              <a:t> </a:t>
            </a:r>
            <a:r>
              <a:rPr lang="ca-ES" sz="1600" b="1" dirty="0">
                <a:effectLst/>
                <a:latin typeface="+mj-lt"/>
                <a:ea typeface="Arial" panose="020B0604020202020204" pitchFamily="34" charset="0"/>
              </a:rPr>
              <a:t>Virtual</a:t>
            </a:r>
            <a:r>
              <a:rPr lang="ca-ES" sz="1600" b="1" spc="-80" dirty="0">
                <a:effectLst/>
                <a:latin typeface="+mj-lt"/>
                <a:ea typeface="Arial" panose="020B0604020202020204" pitchFamily="34" charset="0"/>
              </a:rPr>
              <a:t> </a:t>
            </a:r>
            <a:r>
              <a:rPr lang="ca-ES" sz="1600" b="1" dirty="0" err="1">
                <a:effectLst/>
                <a:latin typeface="+mj-lt"/>
                <a:ea typeface="Arial" panose="020B0604020202020204" pitchFamily="34" charset="0"/>
              </a:rPr>
              <a:t>Experiences</a:t>
            </a:r>
            <a:r>
              <a:rPr lang="ca-ES" sz="1600" dirty="0">
                <a:effectLst/>
                <a:latin typeface="+mj-lt"/>
                <a:ea typeface="Arial" panose="020B0604020202020204" pitchFamily="34" charset="0"/>
              </a:rPr>
              <a:t>,</a:t>
            </a:r>
            <a:r>
              <a:rPr lang="ca-ES" sz="1600" spc="-80" dirty="0">
                <a:effectLst/>
                <a:latin typeface="+mj-lt"/>
                <a:ea typeface="Arial" panose="020B0604020202020204" pitchFamily="34" charset="0"/>
              </a:rPr>
              <a:t> </a:t>
            </a:r>
            <a:r>
              <a:rPr lang="ca-ES" sz="1600" dirty="0">
                <a:effectLst/>
                <a:latin typeface="+mj-lt"/>
                <a:ea typeface="Arial" panose="020B0604020202020204" pitchFamily="34" charset="0"/>
              </a:rPr>
              <a:t>millor</a:t>
            </a:r>
            <a:r>
              <a:rPr lang="ca-ES" sz="1600" spc="-85" dirty="0">
                <a:effectLst/>
                <a:latin typeface="+mj-lt"/>
                <a:ea typeface="Arial" panose="020B0604020202020204" pitchFamily="34" charset="0"/>
              </a:rPr>
              <a:t> </a:t>
            </a:r>
            <a:r>
              <a:rPr lang="ca-ES" sz="1600" dirty="0">
                <a:effectLst/>
                <a:latin typeface="+mj-lt"/>
                <a:ea typeface="Arial" panose="020B0604020202020204" pitchFamily="34" charset="0"/>
              </a:rPr>
              <a:t>empresa</a:t>
            </a:r>
            <a:r>
              <a:rPr lang="ca-ES" sz="1600" spc="-85" dirty="0">
                <a:effectLst/>
                <a:latin typeface="+mj-lt"/>
                <a:ea typeface="Arial" panose="020B0604020202020204" pitchFamily="34" charset="0"/>
              </a:rPr>
              <a:t> </a:t>
            </a:r>
            <a:r>
              <a:rPr lang="ca-ES" sz="1600" dirty="0">
                <a:effectLst/>
                <a:latin typeface="+mj-lt"/>
                <a:ea typeface="Arial" panose="020B0604020202020204" pitchFamily="34" charset="0"/>
              </a:rPr>
              <a:t>tecnològica</a:t>
            </a:r>
            <a:r>
              <a:rPr lang="ca-ES" sz="1600" spc="-75" dirty="0">
                <a:effectLst/>
                <a:latin typeface="+mj-lt"/>
                <a:ea typeface="Arial" panose="020B0604020202020204" pitchFamily="34" charset="0"/>
              </a:rPr>
              <a:t> </a:t>
            </a:r>
            <a:r>
              <a:rPr lang="ca-ES" sz="1600" dirty="0">
                <a:effectLst/>
                <a:latin typeface="+mj-lt"/>
                <a:ea typeface="Arial" panose="020B0604020202020204" pitchFamily="34" charset="0"/>
              </a:rPr>
              <a:t>o</a:t>
            </a:r>
            <a:r>
              <a:rPr lang="ca-ES" sz="1600" spc="-80" dirty="0">
                <a:effectLst/>
                <a:latin typeface="+mj-lt"/>
                <a:ea typeface="Arial" panose="020B0604020202020204" pitchFamily="34" charset="0"/>
              </a:rPr>
              <a:t> </a:t>
            </a:r>
            <a:r>
              <a:rPr lang="ca-ES" sz="1600" i="1" dirty="0">
                <a:effectLst/>
                <a:latin typeface="+mj-lt"/>
                <a:ea typeface="Arial" panose="020B0604020202020204" pitchFamily="34" charset="0"/>
              </a:rPr>
              <a:t>spin-</a:t>
            </a:r>
            <a:r>
              <a:rPr lang="ca-ES" sz="1600" i="1" spc="-25" dirty="0">
                <a:effectLst/>
                <a:latin typeface="+mj-lt"/>
                <a:ea typeface="Arial" panose="020B0604020202020204" pitchFamily="34" charset="0"/>
              </a:rPr>
              <a:t>off</a:t>
            </a:r>
            <a:br>
              <a:rPr lang="ca-ES" sz="1600" i="1" spc="-25" dirty="0">
                <a:effectLst/>
                <a:latin typeface="+mj-lt"/>
                <a:ea typeface="Arial" panose="020B0604020202020204" pitchFamily="34" charset="0"/>
              </a:rPr>
            </a:br>
            <a:endParaRPr lang="ca-ES" sz="1600" i="1" spc="-25" dirty="0">
              <a:latin typeface="+mj-lt"/>
              <a:ea typeface="Arial" panose="020B0604020202020204" pitchFamily="34" charset="0"/>
            </a:endParaRPr>
          </a:p>
          <a:p>
            <a:pPr marL="285750" indent="-285750">
              <a:buFont typeface="Wingdings" panose="05000000000000000000" pitchFamily="2" charset="2"/>
              <a:buChar char="§"/>
            </a:pPr>
            <a:r>
              <a:rPr lang="ca-ES" sz="1600" b="1" spc="0" dirty="0">
                <a:effectLst/>
                <a:latin typeface="+mj-lt"/>
                <a:ea typeface="Wingdings" panose="05000000000000000000" pitchFamily="2" charset="2"/>
                <a:cs typeface="Wingdings" panose="05000000000000000000" pitchFamily="2" charset="2"/>
              </a:rPr>
              <a:t>Donar</a:t>
            </a:r>
            <a:r>
              <a:rPr lang="ca-ES" sz="1600" b="1" spc="190"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visibilitat</a:t>
            </a:r>
            <a:r>
              <a:rPr lang="ca-ES" sz="1600" b="1" spc="185"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a</a:t>
            </a:r>
            <a:r>
              <a:rPr lang="ca-ES" sz="1600" b="1" spc="185"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tots</a:t>
            </a:r>
            <a:r>
              <a:rPr lang="ca-ES" sz="1600" b="1" spc="185"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els</a:t>
            </a:r>
            <a:r>
              <a:rPr lang="ca-ES" sz="1600" b="1" spc="185"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projectes</a:t>
            </a:r>
            <a:r>
              <a:rPr lang="ca-ES" sz="1600" b="1" spc="185"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guardonats</a:t>
            </a:r>
            <a:r>
              <a:rPr lang="ca-ES" sz="1600" b="1" spc="185"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i</a:t>
            </a:r>
            <a:r>
              <a:rPr lang="ca-ES" sz="1600" b="1" spc="195"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al</a:t>
            </a:r>
            <a:r>
              <a:rPr lang="ca-ES" sz="1600" b="1" spc="185"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premi,</a:t>
            </a:r>
            <a:r>
              <a:rPr lang="ca-ES" sz="1600" b="1" spc="190"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dins</a:t>
            </a:r>
            <a:r>
              <a:rPr lang="ca-ES" sz="1600" b="1" spc="185"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i</a:t>
            </a:r>
            <a:r>
              <a:rPr lang="ca-ES" sz="1600" b="1" spc="195"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fora</a:t>
            </a:r>
            <a:r>
              <a:rPr lang="ca-ES" sz="1600" b="1" spc="185"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de</a:t>
            </a:r>
            <a:r>
              <a:rPr lang="ca-ES" sz="1600" b="1" spc="185"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la comunitat UPC</a:t>
            </a:r>
            <a:br>
              <a:rPr lang="ca-ES" sz="1600" b="1" spc="0" dirty="0">
                <a:effectLst/>
                <a:latin typeface="+mj-lt"/>
                <a:ea typeface="Wingdings" panose="05000000000000000000" pitchFamily="2" charset="2"/>
                <a:cs typeface="Wingdings" panose="05000000000000000000" pitchFamily="2" charset="2"/>
              </a:rPr>
            </a:br>
            <a:endParaRPr lang="ca-ES" sz="1600" b="1" spc="0" dirty="0">
              <a:effectLst/>
              <a:latin typeface="+mj-lt"/>
              <a:ea typeface="Wingdings" panose="05000000000000000000" pitchFamily="2" charset="2"/>
              <a:cs typeface="Wingdings" panose="05000000000000000000" pitchFamily="2" charset="2"/>
            </a:endParaRPr>
          </a:p>
          <a:p>
            <a:pPr marL="285750" indent="-285750">
              <a:buFont typeface="Wingdings" panose="05000000000000000000" pitchFamily="2" charset="2"/>
              <a:buChar char="§"/>
            </a:pPr>
            <a:r>
              <a:rPr lang="ca-ES" sz="1600" b="1" spc="0" dirty="0">
                <a:effectLst/>
                <a:latin typeface="+mj-lt"/>
                <a:ea typeface="Wingdings" panose="05000000000000000000" pitchFamily="2" charset="2"/>
                <a:cs typeface="Wingdings" panose="05000000000000000000" pitchFamily="2" charset="2"/>
              </a:rPr>
              <a:t>Posar en</a:t>
            </a:r>
            <a:r>
              <a:rPr lang="ca-ES" sz="1600" b="1" spc="-10"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valor</a:t>
            </a:r>
            <a:r>
              <a:rPr lang="ca-ES" sz="1600" b="1" spc="-10"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i</a:t>
            </a:r>
            <a:r>
              <a:rPr lang="ca-ES" sz="1600" b="1" spc="-10"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compartir els</a:t>
            </a:r>
            <a:r>
              <a:rPr lang="ca-ES" sz="1600" b="1" spc="-20"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resultats</a:t>
            </a:r>
            <a:r>
              <a:rPr lang="ca-ES" sz="1600" b="1" spc="-20"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de</a:t>
            </a:r>
            <a:r>
              <a:rPr lang="ca-ES" sz="1600" b="1" spc="-20"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la</a:t>
            </a:r>
            <a:r>
              <a:rPr lang="ca-ES" sz="1600" b="1" spc="-20"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recerca</a:t>
            </a:r>
            <a:r>
              <a:rPr lang="ca-ES" sz="1600" b="1" spc="-30"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UPC</a:t>
            </a:r>
            <a:r>
              <a:rPr lang="ca-ES" sz="1600" b="1" spc="-10"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i</a:t>
            </a:r>
            <a:r>
              <a:rPr lang="ca-ES" sz="1600" b="1" spc="-10"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de</a:t>
            </a:r>
            <a:r>
              <a:rPr lang="ca-ES" sz="1600" b="1" spc="-20"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la</a:t>
            </a:r>
            <a:r>
              <a:rPr lang="ca-ES" sz="1600" b="1" spc="-5" dirty="0">
                <a:effectLst/>
                <a:latin typeface="+mj-lt"/>
                <a:ea typeface="Wingdings" panose="05000000000000000000" pitchFamily="2" charset="2"/>
                <a:cs typeface="Wingdings" panose="05000000000000000000" pitchFamily="2" charset="2"/>
              </a:rPr>
              <a:t> </a:t>
            </a:r>
            <a:r>
              <a:rPr lang="ca-ES" sz="1600" b="1" spc="0" dirty="0">
                <a:effectLst/>
                <a:latin typeface="+mj-lt"/>
                <a:ea typeface="Wingdings" panose="05000000000000000000" pitchFamily="2" charset="2"/>
                <a:cs typeface="Wingdings" panose="05000000000000000000" pitchFamily="2" charset="2"/>
              </a:rPr>
              <a:t>col·laboració universitat empresa, que implica un retorn a la societat</a:t>
            </a:r>
            <a:endParaRPr lang="ca-ES" sz="1600" spc="0" dirty="0">
              <a:effectLst/>
              <a:latin typeface="+mj-lt"/>
              <a:ea typeface="Wingdings" panose="05000000000000000000" pitchFamily="2" charset="2"/>
              <a:cs typeface="Wingdings" panose="05000000000000000000" pitchFamily="2" charset="2"/>
            </a:endParaRPr>
          </a:p>
          <a:p>
            <a:pPr marL="285750" indent="-285750">
              <a:buFont typeface="Wingdings" panose="05000000000000000000" pitchFamily="2" charset="2"/>
              <a:buChar char="§"/>
            </a:pPr>
            <a:endParaRPr lang="ca-ES" sz="1800" b="1" spc="0" dirty="0">
              <a:effectLst/>
              <a:latin typeface="Arial" panose="020B0604020202020204" pitchFamily="34" charset="0"/>
              <a:ea typeface="Wingdings" panose="05000000000000000000" pitchFamily="2" charset="2"/>
              <a:cs typeface="Wingdings" panose="05000000000000000000" pitchFamily="2" charset="2"/>
            </a:endParaRPr>
          </a:p>
          <a:p>
            <a:pPr marL="285750" indent="-285750">
              <a:buFont typeface="Wingdings" panose="05000000000000000000" pitchFamily="2" charset="2"/>
              <a:buChar char="§"/>
            </a:pPr>
            <a:endParaRPr lang="ca-ES" sz="1800" spc="0" dirty="0">
              <a:effectLst/>
              <a:latin typeface="Arial" panose="020B0604020202020204" pitchFamily="34" charset="0"/>
              <a:ea typeface="Wingdings" panose="05000000000000000000" pitchFamily="2" charset="2"/>
              <a:cs typeface="Wingdings" panose="05000000000000000000" pitchFamily="2" charset="2"/>
            </a:endParaRPr>
          </a:p>
          <a:p>
            <a:r>
              <a:rPr lang="ca-ES"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ca-ES" dirty="0">
              <a:effectLst/>
              <a:latin typeface="Calibri" panose="020F0502020204030204" pitchFamily="34" charset="0"/>
              <a:ea typeface="Calibri" panose="020F0502020204030204" pitchFamily="34" charset="0"/>
              <a:cs typeface="Times New Roman" panose="02020603050405020304" pitchFamily="18" charset="0"/>
            </a:endParaRPr>
          </a:p>
          <a:p>
            <a:endParaRPr lang="ca-ES" b="1" dirty="0"/>
          </a:p>
        </p:txBody>
      </p:sp>
    </p:spTree>
    <p:extLst>
      <p:ext uri="{BB962C8B-B14F-4D97-AF65-F5344CB8AC3E}">
        <p14:creationId xmlns:p14="http://schemas.microsoft.com/office/powerpoint/2010/main" val="1368333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3"/>
          </p:nvPr>
        </p:nvSpPr>
        <p:spPr>
          <a:xfrm>
            <a:off x="1256852" y="584983"/>
            <a:ext cx="10311756" cy="767695"/>
          </a:xfrm>
        </p:spPr>
        <p:txBody>
          <a:bodyPr/>
          <a:lstStyle/>
          <a:p>
            <a:pPr marL="0" indent="0" algn="l"/>
            <a:r>
              <a:rPr lang="ca-ES" dirty="0">
                <a:solidFill>
                  <a:srgbClr val="007ABE"/>
                </a:solidFill>
              </a:rPr>
              <a:t>Accions de comunicació </a:t>
            </a:r>
            <a:br>
              <a:rPr lang="ca-ES" dirty="0">
                <a:solidFill>
                  <a:srgbClr val="007ABE"/>
                </a:solidFill>
              </a:rPr>
            </a:br>
            <a:r>
              <a:rPr lang="ca-ES" sz="2000" b="1" dirty="0">
                <a:solidFill>
                  <a:srgbClr val="0078BC"/>
                </a:solidFill>
                <a:effectLst/>
                <a:latin typeface="Arial" panose="020B0604020202020204" pitchFamily="34" charset="0"/>
                <a:ea typeface="Arial" panose="020B0604020202020204" pitchFamily="34" charset="0"/>
              </a:rPr>
              <a:t>1. Campanya</a:t>
            </a:r>
            <a:r>
              <a:rPr lang="ca-ES" sz="2000" b="1" spc="-90" dirty="0">
                <a:solidFill>
                  <a:srgbClr val="0078BC"/>
                </a:solidFill>
                <a:effectLst/>
                <a:latin typeface="Arial" panose="020B0604020202020204" pitchFamily="34" charset="0"/>
                <a:ea typeface="Arial" panose="020B0604020202020204" pitchFamily="34" charset="0"/>
              </a:rPr>
              <a:t> </a:t>
            </a:r>
            <a:r>
              <a:rPr lang="ca-ES" sz="2000" b="1" dirty="0">
                <a:solidFill>
                  <a:srgbClr val="0078BC"/>
                </a:solidFill>
                <a:effectLst/>
                <a:latin typeface="Arial" panose="020B0604020202020204" pitchFamily="34" charset="0"/>
                <a:ea typeface="Arial" panose="020B0604020202020204" pitchFamily="34" charset="0"/>
              </a:rPr>
              <a:t>externa</a:t>
            </a:r>
            <a:r>
              <a:rPr lang="ca-ES" sz="2000" b="1" spc="-100" dirty="0">
                <a:solidFill>
                  <a:srgbClr val="0078BC"/>
                </a:solidFill>
                <a:effectLst/>
                <a:latin typeface="Arial" panose="020B0604020202020204" pitchFamily="34" charset="0"/>
                <a:ea typeface="Arial" panose="020B0604020202020204" pitchFamily="34" charset="0"/>
              </a:rPr>
              <a:t> </a:t>
            </a:r>
            <a:r>
              <a:rPr lang="ca-ES" sz="2000" b="1" dirty="0">
                <a:solidFill>
                  <a:srgbClr val="0078BC"/>
                </a:solidFill>
                <a:effectLst/>
                <a:latin typeface="Arial" panose="020B0604020202020204" pitchFamily="34" charset="0"/>
                <a:ea typeface="Arial" panose="020B0604020202020204" pitchFamily="34" charset="0"/>
              </a:rPr>
              <a:t>mediàtica</a:t>
            </a:r>
            <a:r>
              <a:rPr lang="ca-ES" sz="2000" b="1" spc="-100" dirty="0">
                <a:solidFill>
                  <a:srgbClr val="0078BC"/>
                </a:solidFill>
                <a:effectLst/>
                <a:latin typeface="Arial" panose="020B0604020202020204" pitchFamily="34" charset="0"/>
                <a:ea typeface="Arial" panose="020B0604020202020204" pitchFamily="34" charset="0"/>
              </a:rPr>
              <a:t> </a:t>
            </a:r>
            <a:r>
              <a:rPr lang="ca-ES" sz="2000" b="1" dirty="0">
                <a:solidFill>
                  <a:srgbClr val="0078BC"/>
                </a:solidFill>
                <a:effectLst/>
                <a:latin typeface="Arial" panose="020B0604020202020204" pitchFamily="34" charset="0"/>
                <a:ea typeface="Arial" panose="020B0604020202020204" pitchFamily="34" charset="0"/>
              </a:rPr>
              <a:t>de</a:t>
            </a:r>
            <a:r>
              <a:rPr lang="ca-ES" sz="2000" b="1" spc="-100" dirty="0">
                <a:solidFill>
                  <a:srgbClr val="0078BC"/>
                </a:solidFill>
                <a:effectLst/>
                <a:latin typeface="Arial" panose="020B0604020202020204" pitchFamily="34" charset="0"/>
                <a:ea typeface="Arial" panose="020B0604020202020204" pitchFamily="34" charset="0"/>
              </a:rPr>
              <a:t> </a:t>
            </a:r>
            <a:r>
              <a:rPr lang="ca-ES" sz="2000" b="1" dirty="0">
                <a:solidFill>
                  <a:srgbClr val="0078BC"/>
                </a:solidFill>
                <a:effectLst/>
                <a:latin typeface="Arial" panose="020B0604020202020204" pitchFamily="34" charset="0"/>
                <a:ea typeface="Arial" panose="020B0604020202020204" pitchFamily="34" charset="0"/>
              </a:rPr>
              <a:t>cada</a:t>
            </a:r>
            <a:r>
              <a:rPr lang="ca-ES" sz="2000" b="1" spc="-90" dirty="0">
                <a:solidFill>
                  <a:srgbClr val="0078BC"/>
                </a:solidFill>
                <a:effectLst/>
                <a:latin typeface="Arial" panose="020B0604020202020204" pitchFamily="34" charset="0"/>
                <a:ea typeface="Arial" panose="020B0604020202020204" pitchFamily="34" charset="0"/>
              </a:rPr>
              <a:t> </a:t>
            </a:r>
            <a:r>
              <a:rPr lang="ca-ES" sz="2000" b="1" dirty="0">
                <a:solidFill>
                  <a:srgbClr val="0078BC"/>
                </a:solidFill>
                <a:effectLst/>
                <a:latin typeface="Arial" panose="020B0604020202020204" pitchFamily="34" charset="0"/>
                <a:ea typeface="Arial" panose="020B0604020202020204" pitchFamily="34" charset="0"/>
              </a:rPr>
              <a:t>projecte</a:t>
            </a:r>
            <a:br>
              <a:rPr lang="ca-ES" sz="2400" b="1" dirty="0">
                <a:solidFill>
                  <a:srgbClr val="0078BC"/>
                </a:solidFill>
                <a:effectLst/>
                <a:latin typeface="Arial" panose="020B0604020202020204" pitchFamily="34" charset="0"/>
                <a:ea typeface="Arial" panose="020B0604020202020204" pitchFamily="34" charset="0"/>
              </a:rPr>
            </a:br>
            <a:endParaRPr lang="ca-ES" sz="1600" b="1" spc="0" dirty="0">
              <a:effectLst/>
              <a:latin typeface="Arial" panose="020B0604020202020204" pitchFamily="34" charset="0"/>
              <a:ea typeface="Wingdings" panose="05000000000000000000" pitchFamily="2" charset="2"/>
              <a:cs typeface="Wingdings" panose="05000000000000000000" pitchFamily="2" charset="2"/>
            </a:endParaRPr>
          </a:p>
          <a:p>
            <a:pPr marL="0" indent="0" algn="l"/>
            <a:endParaRPr lang="ca-ES" dirty="0">
              <a:solidFill>
                <a:srgbClr val="007ABE"/>
              </a:solidFill>
            </a:endParaRPr>
          </a:p>
        </p:txBody>
      </p:sp>
      <p:sp>
        <p:nvSpPr>
          <p:cNvPr id="12" name="QuadreDeText 11">
            <a:extLst>
              <a:ext uri="{FF2B5EF4-FFF2-40B4-BE49-F238E27FC236}">
                <a16:creationId xmlns:a16="http://schemas.microsoft.com/office/drawing/2014/main" id="{39F423B6-353E-4B04-960A-A95C713BE8D5}"/>
              </a:ext>
            </a:extLst>
          </p:cNvPr>
          <p:cNvSpPr txBox="1"/>
          <p:nvPr/>
        </p:nvSpPr>
        <p:spPr>
          <a:xfrm>
            <a:off x="1256852" y="1196752"/>
            <a:ext cx="10167741" cy="4658839"/>
          </a:xfrm>
          <a:prstGeom prst="rect">
            <a:avLst/>
          </a:prstGeom>
          <a:noFill/>
        </p:spPr>
        <p:txBody>
          <a:bodyPr wrap="square" rtlCol="0">
            <a:spAutoFit/>
          </a:bodyPr>
          <a:lstStyle/>
          <a:p>
            <a:pPr marL="285750" indent="-285750">
              <a:buFont typeface="Wingdings" panose="05000000000000000000" pitchFamily="2" charset="2"/>
              <a:buChar char="§"/>
            </a:pPr>
            <a:endParaRPr lang="ca-ES" sz="1400" b="1" spc="0" dirty="0">
              <a:effectLst/>
              <a:latin typeface="Arial" panose="020B0604020202020204" pitchFamily="34" charset="0"/>
              <a:ea typeface="Wingdings" panose="05000000000000000000" pitchFamily="2" charset="2"/>
              <a:cs typeface="Wingdings" panose="05000000000000000000" pitchFamily="2" charset="2"/>
            </a:endParaRPr>
          </a:p>
          <a:p>
            <a:pPr marL="285750" indent="-285750">
              <a:buFont typeface="Wingdings" panose="05000000000000000000" pitchFamily="2" charset="2"/>
              <a:buChar char="§"/>
            </a:pPr>
            <a:r>
              <a:rPr lang="ca-ES" sz="1400" b="1" spc="0" dirty="0">
                <a:effectLst/>
                <a:latin typeface="Arial" panose="020B0604020202020204" pitchFamily="34" charset="0"/>
                <a:ea typeface="Wingdings" panose="05000000000000000000" pitchFamily="2" charset="2"/>
                <a:cs typeface="Wingdings" panose="05000000000000000000" pitchFamily="2" charset="2"/>
              </a:rPr>
              <a:t>Elaboració</a:t>
            </a:r>
            <a:r>
              <a:rPr lang="ca-ES" sz="1400" b="1" spc="-70"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i</a:t>
            </a:r>
            <a:r>
              <a:rPr lang="ca-ES" sz="1400" b="1" spc="-60"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enviament</a:t>
            </a:r>
            <a:r>
              <a:rPr lang="ca-ES" sz="1400" b="1" spc="-75"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d’una</a:t>
            </a:r>
            <a:r>
              <a:rPr lang="ca-ES" sz="1400" b="1" spc="-80"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nota</a:t>
            </a:r>
            <a:r>
              <a:rPr lang="ca-ES" sz="1400" b="1" spc="-80"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de</a:t>
            </a:r>
            <a:r>
              <a:rPr lang="ca-ES" sz="1400" b="1" spc="-65"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premsa</a:t>
            </a:r>
            <a:r>
              <a:rPr lang="ca-ES" sz="1400" b="1" spc="-65"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(en</a:t>
            </a:r>
            <a:r>
              <a:rPr lang="ca-ES" sz="1400" b="1" spc="-60"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català</a:t>
            </a:r>
            <a:r>
              <a:rPr lang="ca-ES" sz="1400" b="1" spc="-65"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i</a:t>
            </a:r>
            <a:r>
              <a:rPr lang="ca-ES" sz="1400" b="1" spc="-50"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castellà)</a:t>
            </a:r>
            <a:r>
              <a:rPr lang="ca-ES" sz="1400" b="1" spc="-65" dirty="0">
                <a:effectLst/>
                <a:latin typeface="Arial" panose="020B0604020202020204" pitchFamily="34" charset="0"/>
                <a:ea typeface="Wingdings" panose="05000000000000000000" pitchFamily="2" charset="2"/>
                <a:cs typeface="Wingdings" panose="05000000000000000000" pitchFamily="2" charset="2"/>
              </a:rPr>
              <a:t> de cada projecte: tres campanyes mediàtiques destinad</a:t>
            </a:r>
            <a:r>
              <a:rPr lang="ca-ES" sz="1400" b="1" dirty="0">
                <a:latin typeface="Arial" panose="020B0604020202020204" pitchFamily="34" charset="0"/>
                <a:ea typeface="Wingdings" panose="05000000000000000000" pitchFamily="2" charset="2"/>
                <a:cs typeface="Wingdings" panose="05000000000000000000" pitchFamily="2" charset="2"/>
              </a:rPr>
              <a:t>es</a:t>
            </a:r>
            <a:r>
              <a:rPr lang="ca-ES" sz="1400" b="1" spc="-65"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mitjans</a:t>
            </a:r>
            <a:r>
              <a:rPr lang="ca-ES" sz="1400" b="1" spc="-65"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de comunicació d’informació general i a mitjans especialitzats </a:t>
            </a:r>
            <a:r>
              <a:rPr lang="ca-ES" sz="1400" spc="0" dirty="0">
                <a:effectLst/>
                <a:latin typeface="Arial" panose="020B0604020202020204" pitchFamily="34" charset="0"/>
                <a:ea typeface="Wingdings" panose="05000000000000000000" pitchFamily="2" charset="2"/>
                <a:cs typeface="Wingdings" panose="05000000000000000000" pitchFamily="2" charset="2"/>
              </a:rPr>
              <a:t>en ciència i tecnologia, economia i innovació d’àmbit català i estatal, així com dels sectors vinculats a cada projecte. </a:t>
            </a:r>
            <a:r>
              <a:rPr lang="ca-ES" sz="1400" dirty="0">
                <a:effectLst/>
                <a:latin typeface="Arial" panose="020B0604020202020204" pitchFamily="34" charset="0"/>
                <a:ea typeface="Arial" panose="020B0604020202020204" pitchFamily="34" charset="0"/>
              </a:rPr>
              <a:t>El contingut inclou declaracions de la persona responsable o portaveu dels projectes</a:t>
            </a:r>
            <a:r>
              <a:rPr lang="ca-ES" sz="1400" spc="-45" dirty="0">
                <a:effectLst/>
                <a:latin typeface="Arial" panose="020B0604020202020204" pitchFamily="34" charset="0"/>
                <a:ea typeface="Arial" panose="020B0604020202020204" pitchFamily="34" charset="0"/>
              </a:rPr>
              <a:t> </a:t>
            </a:r>
            <a:r>
              <a:rPr lang="ca-ES" sz="1400" dirty="0">
                <a:effectLst/>
                <a:latin typeface="Arial" panose="020B0604020202020204" pitchFamily="34" charset="0"/>
                <a:ea typeface="Arial" panose="020B0604020202020204" pitchFamily="34" charset="0"/>
              </a:rPr>
              <a:t>o</a:t>
            </a:r>
            <a:r>
              <a:rPr lang="ca-ES" sz="1400" spc="-60" dirty="0">
                <a:effectLst/>
                <a:latin typeface="Arial" panose="020B0604020202020204" pitchFamily="34" charset="0"/>
                <a:ea typeface="Arial" panose="020B0604020202020204" pitchFamily="34" charset="0"/>
              </a:rPr>
              <a:t> </a:t>
            </a:r>
            <a:r>
              <a:rPr lang="ca-ES" sz="1400" dirty="0">
                <a:effectLst/>
                <a:latin typeface="Arial" panose="020B0604020202020204" pitchFamily="34" charset="0"/>
                <a:ea typeface="Arial" panose="020B0604020202020204" pitchFamily="34" charset="0"/>
              </a:rPr>
              <a:t>de</a:t>
            </a:r>
            <a:r>
              <a:rPr lang="ca-ES" sz="1400" spc="-45" dirty="0">
                <a:effectLst/>
                <a:latin typeface="Arial" panose="020B0604020202020204" pitchFamily="34" charset="0"/>
                <a:ea typeface="Arial" panose="020B0604020202020204" pitchFamily="34" charset="0"/>
              </a:rPr>
              <a:t> </a:t>
            </a:r>
            <a:r>
              <a:rPr lang="ca-ES" sz="1400" dirty="0">
                <a:effectLst/>
                <a:latin typeface="Arial" panose="020B0604020202020204" pitchFamily="34" charset="0"/>
                <a:ea typeface="Arial" panose="020B0604020202020204" pitchFamily="34" charset="0"/>
              </a:rPr>
              <a:t>la</a:t>
            </a:r>
            <a:r>
              <a:rPr lang="ca-ES" sz="1400" spc="-45" dirty="0">
                <a:effectLst/>
                <a:latin typeface="Arial" panose="020B0604020202020204" pitchFamily="34" charset="0"/>
                <a:ea typeface="Arial" panose="020B0604020202020204" pitchFamily="34" charset="0"/>
              </a:rPr>
              <a:t> </a:t>
            </a:r>
            <a:r>
              <a:rPr lang="ca-ES" sz="1400" i="1" dirty="0">
                <a:effectLst/>
                <a:latin typeface="Arial" panose="020B0604020202020204" pitchFamily="34" charset="0"/>
                <a:ea typeface="Arial" panose="020B0604020202020204" pitchFamily="34" charset="0"/>
              </a:rPr>
              <a:t>spin-off</a:t>
            </a:r>
            <a:r>
              <a:rPr lang="ca-ES" sz="1400" i="1" spc="-40" dirty="0">
                <a:latin typeface="Arial" panose="020B0604020202020204" pitchFamily="34" charset="0"/>
                <a:ea typeface="Arial" panose="020B0604020202020204" pitchFamily="34" charset="0"/>
              </a:rPr>
              <a:t>. </a:t>
            </a:r>
            <a:r>
              <a:rPr lang="ca-ES" sz="1400" spc="-40" dirty="0">
                <a:effectLst/>
                <a:latin typeface="Arial" panose="020B0604020202020204" pitchFamily="34" charset="0"/>
                <a:ea typeface="Arial" panose="020B0604020202020204" pitchFamily="34" charset="0"/>
              </a:rPr>
              <a:t> </a:t>
            </a:r>
            <a:r>
              <a:rPr lang="ca-ES" sz="1400" spc="-40" dirty="0">
                <a:latin typeface="Arial" panose="020B0604020202020204" pitchFamily="34" charset="0"/>
                <a:ea typeface="Arial" panose="020B0604020202020204" pitchFamily="34" charset="0"/>
              </a:rPr>
              <a:t>Es des</a:t>
            </a:r>
            <a:r>
              <a:rPr lang="ca-ES" sz="1400" dirty="0">
                <a:effectLst/>
                <a:latin typeface="Arial" panose="020B0604020202020204" pitchFamily="34" charset="0"/>
                <a:ea typeface="Arial" panose="020B0604020202020204" pitchFamily="34" charset="0"/>
              </a:rPr>
              <a:t>taca,</a:t>
            </a:r>
            <a:r>
              <a:rPr lang="ca-ES" sz="1400" spc="-55" dirty="0">
                <a:effectLst/>
                <a:latin typeface="Arial" panose="020B0604020202020204" pitchFamily="34" charset="0"/>
                <a:ea typeface="Arial" panose="020B0604020202020204" pitchFamily="34" charset="0"/>
              </a:rPr>
              <a:t> </a:t>
            </a:r>
            <a:r>
              <a:rPr lang="ca-ES" sz="1400" dirty="0">
                <a:effectLst/>
                <a:latin typeface="Arial" panose="020B0604020202020204" pitchFamily="34" charset="0"/>
                <a:ea typeface="Arial" panose="020B0604020202020204" pitchFamily="34" charset="0"/>
              </a:rPr>
              <a:t>principalment,</a:t>
            </a:r>
            <a:r>
              <a:rPr lang="ca-ES" sz="1400" spc="-55" dirty="0">
                <a:effectLst/>
                <a:latin typeface="Arial" panose="020B0604020202020204" pitchFamily="34" charset="0"/>
                <a:ea typeface="Arial" panose="020B0604020202020204" pitchFamily="34" charset="0"/>
              </a:rPr>
              <a:t> </a:t>
            </a:r>
            <a:r>
              <a:rPr lang="ca-ES" sz="1400" dirty="0">
                <a:effectLst/>
                <a:latin typeface="Arial" panose="020B0604020202020204" pitchFamily="34" charset="0"/>
                <a:ea typeface="Arial" panose="020B0604020202020204" pitchFamily="34" charset="0"/>
              </a:rPr>
              <a:t>l’avenç que suposa la innovació desenvolupada, els objectius a aconseguir, què aporta al sector corresponent i l’aplicació directe a la societat. </a:t>
            </a:r>
            <a:br>
              <a:rPr lang="ca-ES" sz="1400" dirty="0">
                <a:effectLst/>
                <a:latin typeface="Arial" panose="020B0604020202020204" pitchFamily="34" charset="0"/>
                <a:ea typeface="Arial" panose="020B0604020202020204" pitchFamily="34" charset="0"/>
              </a:rPr>
            </a:br>
            <a:endParaRPr lang="ca-ES" sz="1400" dirty="0">
              <a:effectLst/>
              <a:latin typeface="Arial" panose="020B0604020202020204" pitchFamily="34" charset="0"/>
              <a:ea typeface="Arial" panose="020B0604020202020204" pitchFamily="34" charset="0"/>
            </a:endParaRPr>
          </a:p>
          <a:p>
            <a:pPr marL="685800" marR="77470" lvl="1" indent="-228600" algn="just">
              <a:lnSpc>
                <a:spcPct val="96000"/>
              </a:lnSpc>
              <a:spcAft>
                <a:spcPts val="0"/>
              </a:spcAft>
              <a:buSzPts val="1400"/>
              <a:buFont typeface="MS PGothic" panose="020B0600070205080204" pitchFamily="34" charset="-128"/>
              <a:buChar char="➔"/>
              <a:tabLst>
                <a:tab pos="1142365" algn="l"/>
              </a:tabLst>
            </a:pPr>
            <a:r>
              <a:rPr lang="ca-ES" sz="1400" b="1" spc="0" dirty="0">
                <a:effectLst/>
                <a:latin typeface="Arial" panose="020B0604020202020204" pitchFamily="34" charset="0"/>
                <a:ea typeface="Arial" panose="020B0604020202020204" pitchFamily="34" charset="0"/>
                <a:cs typeface="MS PGothic" panose="020B0600070205080204" pitchFamily="34" charset="-128"/>
              </a:rPr>
              <a:t>En</a:t>
            </a:r>
            <a:r>
              <a:rPr lang="ca-ES" sz="1400" b="1" spc="-45" dirty="0">
                <a:effectLst/>
                <a:latin typeface="Arial" panose="020B0604020202020204" pitchFamily="34" charset="0"/>
                <a:ea typeface="Arial" panose="020B0604020202020204" pitchFamily="34" charset="0"/>
                <a:cs typeface="MS PGothic" panose="020B0600070205080204" pitchFamily="34" charset="-128"/>
              </a:rPr>
              <a:t> </a:t>
            </a:r>
            <a:r>
              <a:rPr lang="ca-ES" sz="1400" b="1" spc="0" dirty="0">
                <a:effectLst/>
                <a:latin typeface="Arial" panose="020B0604020202020204" pitchFamily="34" charset="0"/>
                <a:ea typeface="Arial" panose="020B0604020202020204" pitchFamily="34" charset="0"/>
                <a:cs typeface="MS PGothic" panose="020B0600070205080204" pitchFamily="34" charset="-128"/>
              </a:rPr>
              <a:t>el</a:t>
            </a:r>
            <a:r>
              <a:rPr lang="ca-ES" sz="1400" b="1" spc="-50" dirty="0">
                <a:effectLst/>
                <a:latin typeface="Arial" panose="020B0604020202020204" pitchFamily="34" charset="0"/>
                <a:ea typeface="Arial" panose="020B0604020202020204" pitchFamily="34" charset="0"/>
                <a:cs typeface="MS PGothic" panose="020B0600070205080204" pitchFamily="34" charset="-128"/>
              </a:rPr>
              <a:t> </a:t>
            </a:r>
            <a:r>
              <a:rPr lang="ca-ES" sz="1400" b="1" spc="0" dirty="0">
                <a:effectLst/>
                <a:latin typeface="Arial" panose="020B0604020202020204" pitchFamily="34" charset="0"/>
                <a:ea typeface="Arial" panose="020B0604020202020204" pitchFamily="34" charset="0"/>
                <a:cs typeface="MS PGothic" panose="020B0600070205080204" pitchFamily="34" charset="-128"/>
              </a:rPr>
              <a:t>cas</a:t>
            </a:r>
            <a:r>
              <a:rPr lang="ca-ES" sz="1400" b="1" spc="-65" dirty="0">
                <a:effectLst/>
                <a:latin typeface="Arial" panose="020B0604020202020204" pitchFamily="34" charset="0"/>
                <a:ea typeface="Arial" panose="020B0604020202020204" pitchFamily="34" charset="0"/>
                <a:cs typeface="MS PGothic" panose="020B0600070205080204" pitchFamily="34" charset="-128"/>
              </a:rPr>
              <a:t> </a:t>
            </a:r>
            <a:r>
              <a:rPr lang="ca-ES" sz="1400" b="1" spc="0" dirty="0">
                <a:effectLst/>
                <a:latin typeface="Arial" panose="020B0604020202020204" pitchFamily="34" charset="0"/>
                <a:ea typeface="Arial" panose="020B0604020202020204" pitchFamily="34" charset="0"/>
                <a:cs typeface="MS PGothic" panose="020B0600070205080204" pitchFamily="34" charset="-128"/>
              </a:rPr>
              <a:t>de</a:t>
            </a:r>
            <a:r>
              <a:rPr lang="ca-ES" sz="1400" b="1" spc="-55" dirty="0">
                <a:effectLst/>
                <a:latin typeface="Arial" panose="020B0604020202020204" pitchFamily="34" charset="0"/>
                <a:ea typeface="Arial" panose="020B0604020202020204" pitchFamily="34" charset="0"/>
                <a:cs typeface="MS PGothic" panose="020B0600070205080204" pitchFamily="34" charset="-128"/>
              </a:rPr>
              <a:t> </a:t>
            </a:r>
            <a:r>
              <a:rPr lang="ca-ES" sz="1400" b="1" spc="0" dirty="0" err="1">
                <a:effectLst/>
                <a:latin typeface="Arial" panose="020B0604020202020204" pitchFamily="34" charset="0"/>
                <a:ea typeface="Arial" panose="020B0604020202020204" pitchFamily="34" charset="0"/>
                <a:cs typeface="MS PGothic" panose="020B0600070205080204" pitchFamily="34" charset="-128"/>
              </a:rPr>
              <a:t>DigiPatICS</a:t>
            </a:r>
            <a:r>
              <a:rPr lang="ca-ES" sz="1400" b="1" spc="0" dirty="0">
                <a:effectLst/>
                <a:latin typeface="Arial" panose="020B0604020202020204" pitchFamily="34" charset="0"/>
                <a:ea typeface="Arial" panose="020B0604020202020204" pitchFamily="34" charset="0"/>
                <a:cs typeface="MS PGothic" panose="020B0600070205080204" pitchFamily="34" charset="-128"/>
              </a:rPr>
              <a:t>,</a:t>
            </a:r>
            <a:r>
              <a:rPr lang="ca-ES" sz="1400" b="1" spc="20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el</a:t>
            </a:r>
            <a:r>
              <a:rPr lang="ca-ES" sz="1400" spc="-55"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focus</a:t>
            </a:r>
            <a:r>
              <a:rPr lang="ca-ES" sz="1400" spc="-45"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es</a:t>
            </a:r>
            <a:r>
              <a:rPr lang="ca-ES" sz="1400" spc="-6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posa</a:t>
            </a:r>
            <a:r>
              <a:rPr lang="ca-ES" sz="1400" spc="-55"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en</a:t>
            </a:r>
            <a:r>
              <a:rPr lang="ca-ES" sz="1400" spc="-55" dirty="0">
                <a:effectLst/>
                <a:latin typeface="Arial" panose="020B0604020202020204" pitchFamily="34" charset="0"/>
                <a:ea typeface="Arial" panose="020B0604020202020204" pitchFamily="34" charset="0"/>
                <a:cs typeface="MS PGothic" panose="020B0600070205080204" pitchFamily="34" charset="-128"/>
              </a:rPr>
              <a:t> el fet </a:t>
            </a:r>
            <a:r>
              <a:rPr lang="ca-ES" sz="1400" spc="0" dirty="0">
                <a:effectLst/>
                <a:latin typeface="Arial" panose="020B0604020202020204" pitchFamily="34" charset="0"/>
                <a:ea typeface="Arial" panose="020B0604020202020204" pitchFamily="34" charset="0"/>
                <a:cs typeface="MS PGothic" panose="020B0600070205080204" pitchFamily="34" charset="-128"/>
              </a:rPr>
              <a:t>que</a:t>
            </a:r>
            <a:r>
              <a:rPr lang="ca-ES" sz="1400" spc="-55"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s’ha</a:t>
            </a:r>
            <a:r>
              <a:rPr lang="ca-ES" sz="1400" spc="-4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aconseguit</a:t>
            </a:r>
            <a:r>
              <a:rPr lang="ca-ES" sz="1400" spc="-5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consolidar l’ús d’eines d’intel·ligència artificial (IA) per millorar el diagnòstic oncològic, aplicades inicialment al càncer de mama i que ara s'estan estenent a altres tipus</a:t>
            </a:r>
            <a:r>
              <a:rPr lang="ca-ES" sz="1400" spc="-10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càncer,</a:t>
            </a:r>
            <a:r>
              <a:rPr lang="ca-ES" sz="1400" spc="-95"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als</a:t>
            </a:r>
            <a:r>
              <a:rPr lang="ca-ES" sz="1400" spc="-10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vuit</a:t>
            </a:r>
            <a:r>
              <a:rPr lang="ca-ES" sz="1400" spc="-95"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hospitals</a:t>
            </a:r>
            <a:r>
              <a:rPr lang="ca-ES" sz="1400" spc="-10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de</a:t>
            </a:r>
            <a:r>
              <a:rPr lang="ca-ES" sz="1400" spc="-95"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la</a:t>
            </a:r>
            <a:r>
              <a:rPr lang="ca-ES" sz="1400" spc="-10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xarxa</a:t>
            </a:r>
            <a:r>
              <a:rPr lang="ca-ES" sz="1400" spc="-95"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pública</a:t>
            </a:r>
            <a:r>
              <a:rPr lang="ca-ES" sz="1400" spc="-10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de</a:t>
            </a:r>
            <a:r>
              <a:rPr lang="ca-ES" sz="1400" spc="-95"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l’Institut</a:t>
            </a:r>
            <a:r>
              <a:rPr lang="ca-ES" sz="1400" spc="-95"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Català</a:t>
            </a:r>
            <a:r>
              <a:rPr lang="ca-ES" sz="1400" spc="-10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de</a:t>
            </a:r>
            <a:r>
              <a:rPr lang="ca-ES" sz="1400" spc="-95"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la</a:t>
            </a:r>
            <a:r>
              <a:rPr lang="ca-ES" sz="1400" spc="-10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Salut (ICS). Es destaca també que el projecte ha permès crear una de les xarxes de</a:t>
            </a:r>
            <a:r>
              <a:rPr lang="ca-ES" sz="1400" spc="-25"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patologia</a:t>
            </a:r>
            <a:r>
              <a:rPr lang="ca-ES" sz="1400" spc="-35"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digital</a:t>
            </a:r>
            <a:r>
              <a:rPr lang="ca-ES" sz="1400" spc="-45"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més</a:t>
            </a:r>
            <a:r>
              <a:rPr lang="ca-ES" sz="1400" spc="-3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grans</a:t>
            </a:r>
            <a:r>
              <a:rPr lang="ca-ES" sz="1400" spc="-3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del</a:t>
            </a:r>
            <a:r>
              <a:rPr lang="ca-ES" sz="1400" spc="-45"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món.</a:t>
            </a:r>
            <a:r>
              <a:rPr lang="ca-ES" sz="1400" spc="-3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Enviament</a:t>
            </a:r>
            <a:r>
              <a:rPr lang="ca-ES" sz="1400" spc="-3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a</a:t>
            </a:r>
            <a:r>
              <a:rPr lang="ca-ES" sz="1400" spc="-45"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mitjans</a:t>
            </a:r>
            <a:r>
              <a:rPr lang="ca-ES" sz="1400" spc="-3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generalistes</a:t>
            </a:r>
            <a:r>
              <a:rPr lang="ca-ES" sz="1400" spc="-3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i</a:t>
            </a:r>
            <a:r>
              <a:rPr lang="ca-ES" sz="1400" spc="-35"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als especialitzats en salut i TIC.</a:t>
            </a:r>
          </a:p>
          <a:p>
            <a:pPr marR="77470" lvl="1" algn="just">
              <a:lnSpc>
                <a:spcPct val="96000"/>
              </a:lnSpc>
              <a:spcAft>
                <a:spcPts val="0"/>
              </a:spcAft>
              <a:buSzPts val="1400"/>
              <a:tabLst>
                <a:tab pos="1142365" algn="l"/>
              </a:tabLst>
            </a:pPr>
            <a:endParaRPr lang="ca-ES" sz="1100" dirty="0">
              <a:latin typeface="Arial" panose="020B0604020202020204" pitchFamily="34" charset="0"/>
              <a:ea typeface="Arial" panose="020B0604020202020204" pitchFamily="34" charset="0"/>
              <a:cs typeface="MS PGothic" panose="020B0600070205080204" pitchFamily="34" charset="-128"/>
            </a:endParaRPr>
          </a:p>
          <a:p>
            <a:pPr marL="685800" marR="77470" lvl="1" indent="-228600" algn="just">
              <a:lnSpc>
                <a:spcPct val="96000"/>
              </a:lnSpc>
              <a:spcAft>
                <a:spcPts val="0"/>
              </a:spcAft>
              <a:buSzPts val="1400"/>
              <a:buFont typeface="MS PGothic" panose="020B0600070205080204" pitchFamily="34" charset="-128"/>
              <a:buChar char="➔"/>
              <a:tabLst>
                <a:tab pos="1142365" algn="l"/>
              </a:tabLst>
            </a:pPr>
            <a:r>
              <a:rPr lang="ca-ES" sz="1400" spc="0" dirty="0">
                <a:effectLst/>
                <a:latin typeface="Arial" panose="020B0604020202020204" pitchFamily="34" charset="0"/>
                <a:ea typeface="Arial" panose="020B0604020202020204" pitchFamily="34" charset="0"/>
                <a:cs typeface="MS PGothic" panose="020B0600070205080204" pitchFamily="34" charset="-128"/>
              </a:rPr>
              <a:t>Pel que fa al projecte </a:t>
            </a:r>
            <a:r>
              <a:rPr lang="ca-ES" sz="1400" b="1" i="1" spc="0" dirty="0" err="1">
                <a:effectLst/>
                <a:latin typeface="Arial" panose="020B0604020202020204" pitchFamily="34" charset="0"/>
                <a:ea typeface="Arial" panose="020B0604020202020204" pitchFamily="34" charset="0"/>
                <a:cs typeface="MS PGothic" panose="020B0600070205080204" pitchFamily="34" charset="-128"/>
              </a:rPr>
              <a:t>Permanently</a:t>
            </a:r>
            <a:r>
              <a:rPr lang="ca-ES" sz="1400" b="1" i="1" spc="0" dirty="0">
                <a:effectLst/>
                <a:latin typeface="Arial" panose="020B0604020202020204" pitchFamily="34" charset="0"/>
                <a:ea typeface="Arial" panose="020B0604020202020204" pitchFamily="34" charset="0"/>
                <a:cs typeface="MS PGothic" panose="020B0600070205080204" pitchFamily="34" charset="-128"/>
              </a:rPr>
              <a:t> </a:t>
            </a:r>
            <a:r>
              <a:rPr lang="ca-ES" sz="1400" b="1" i="1" spc="0" dirty="0" err="1">
                <a:effectLst/>
                <a:latin typeface="Arial" panose="020B0604020202020204" pitchFamily="34" charset="0"/>
                <a:ea typeface="Arial" panose="020B0604020202020204" pitchFamily="34" charset="0"/>
                <a:cs typeface="MS PGothic" panose="020B0600070205080204" pitchFamily="34" charset="-128"/>
              </a:rPr>
              <a:t>Polarized</a:t>
            </a:r>
            <a:r>
              <a:rPr lang="ca-ES" sz="1400" b="1" i="1" spc="0" dirty="0">
                <a:effectLst/>
                <a:latin typeface="Arial" panose="020B0604020202020204" pitchFamily="34" charset="0"/>
                <a:ea typeface="Arial" panose="020B0604020202020204" pitchFamily="34" charset="0"/>
                <a:cs typeface="MS PGothic" panose="020B0600070205080204" pitchFamily="34" charset="-128"/>
              </a:rPr>
              <a:t> </a:t>
            </a:r>
            <a:r>
              <a:rPr lang="ca-ES" sz="1400" b="1" i="1" spc="0" dirty="0" err="1">
                <a:effectLst/>
                <a:latin typeface="Arial" panose="020B0604020202020204" pitchFamily="34" charset="0"/>
                <a:ea typeface="Arial" panose="020B0604020202020204" pitchFamily="34" charset="0"/>
                <a:cs typeface="MS PGothic" panose="020B0600070205080204" pitchFamily="34" charset="-128"/>
              </a:rPr>
              <a:t>Hydroxyapatite</a:t>
            </a:r>
            <a:r>
              <a:rPr lang="ca-ES" sz="1400" spc="0" dirty="0">
                <a:effectLst/>
                <a:latin typeface="Arial" panose="020B0604020202020204" pitchFamily="34" charset="0"/>
                <a:ea typeface="Arial" panose="020B0604020202020204" pitchFamily="34" charset="0"/>
                <a:cs typeface="MS PGothic" panose="020B0600070205080204" pitchFamily="34" charset="-128"/>
              </a:rPr>
              <a:t>, l'èmfasi es posa en</a:t>
            </a:r>
            <a:r>
              <a:rPr lang="ca-ES" sz="1400" spc="-10" dirty="0">
                <a:effectLst/>
                <a:latin typeface="Arial" panose="020B0604020202020204" pitchFamily="34" charset="0"/>
                <a:ea typeface="Arial" panose="020B0604020202020204" pitchFamily="34" charset="0"/>
                <a:cs typeface="MS PGothic" panose="020B0600070205080204" pitchFamily="34" charset="-128"/>
              </a:rPr>
              <a:t> el fet </a:t>
            </a:r>
            <a:r>
              <a:rPr lang="ca-ES" sz="1400" spc="0" dirty="0">
                <a:effectLst/>
                <a:latin typeface="Arial" panose="020B0604020202020204" pitchFamily="34" charset="0"/>
                <a:ea typeface="Arial" panose="020B0604020202020204" pitchFamily="34" charset="0"/>
                <a:cs typeface="MS PGothic" panose="020B0600070205080204" pitchFamily="34" charset="-128"/>
              </a:rPr>
              <a:t>que el</a:t>
            </a:r>
            <a:r>
              <a:rPr lang="ca-ES" sz="1400" spc="-1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catalitzador</a:t>
            </a:r>
            <a:r>
              <a:rPr lang="ca-ES" sz="1400" spc="-1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de gasos d’efecte</a:t>
            </a:r>
            <a:r>
              <a:rPr lang="ca-ES" sz="1400" spc="-1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hivernacle desenvolupat és una solució per a la gestió dels residus gasos industrial. La tecnologia no sols els captura</a:t>
            </a:r>
            <a:r>
              <a:rPr lang="ca-ES" sz="1400" spc="40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i</a:t>
            </a:r>
            <a:r>
              <a:rPr lang="ca-ES" sz="1400" spc="40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en</a:t>
            </a:r>
            <a:r>
              <a:rPr lang="ca-ES" sz="1400" spc="40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redueix</a:t>
            </a:r>
            <a:r>
              <a:rPr lang="ca-ES" sz="1400" spc="40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les</a:t>
            </a:r>
            <a:r>
              <a:rPr lang="ca-ES" sz="1400" spc="40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emissions,</a:t>
            </a:r>
            <a:r>
              <a:rPr lang="ca-ES" sz="1400" spc="40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err="1">
                <a:effectLst/>
                <a:latin typeface="Arial" panose="020B0604020202020204" pitchFamily="34" charset="0"/>
                <a:ea typeface="Arial" panose="020B0604020202020204" pitchFamily="34" charset="0"/>
                <a:cs typeface="MS PGothic" panose="020B0600070205080204" pitchFamily="34" charset="-128"/>
              </a:rPr>
              <a:t>sinò</a:t>
            </a:r>
            <a:r>
              <a:rPr lang="ca-ES" sz="1400" spc="395"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que</a:t>
            </a:r>
            <a:r>
              <a:rPr lang="ca-ES" sz="1400" spc="40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transforma</a:t>
            </a:r>
            <a:r>
              <a:rPr lang="ca-ES" sz="1400" spc="40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els</a:t>
            </a:r>
            <a:r>
              <a:rPr lang="ca-ES" sz="1400" spc="40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gasos</a:t>
            </a:r>
            <a:r>
              <a:rPr lang="ca-ES" sz="1400" spc="40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en</a:t>
            </a:r>
            <a:r>
              <a:rPr lang="ca-ES" sz="1100" dirty="0">
                <a:latin typeface="Arial" panose="020B0604020202020204" pitchFamily="34" charset="0"/>
                <a:ea typeface="Arial" panose="020B0604020202020204" pitchFamily="34" charset="0"/>
                <a:cs typeface="MS PGothic" panose="020B0600070205080204" pitchFamily="34" charset="-128"/>
              </a:rPr>
              <a:t> </a:t>
            </a:r>
            <a:r>
              <a:rPr lang="ca-ES" sz="1400" dirty="0">
                <a:effectLst/>
                <a:latin typeface="Arial" panose="020B0604020202020204" pitchFamily="34" charset="0"/>
                <a:ea typeface="Arial" panose="020B0604020202020204" pitchFamily="34" charset="0"/>
              </a:rPr>
              <a:t>productes químics útils, fet que permet abaratir costos. Enviament a mitjans generalistes i als especialitzats en indústria i medi ambient.</a:t>
            </a:r>
          </a:p>
          <a:p>
            <a:pPr marL="685800" marR="77470" lvl="1" indent="-228600" algn="just">
              <a:lnSpc>
                <a:spcPct val="96000"/>
              </a:lnSpc>
              <a:spcAft>
                <a:spcPts val="0"/>
              </a:spcAft>
              <a:buSzPts val="1400"/>
              <a:buFont typeface="MS PGothic" panose="020B0600070205080204" pitchFamily="34" charset="-128"/>
              <a:buChar char="➔"/>
              <a:tabLst>
                <a:tab pos="1142365" algn="l"/>
              </a:tabLst>
            </a:pPr>
            <a:endParaRPr lang="ca-ES" sz="1400" dirty="0">
              <a:effectLst/>
              <a:latin typeface="Arial" panose="020B0604020202020204" pitchFamily="34" charset="0"/>
              <a:ea typeface="Arial" panose="020B0604020202020204" pitchFamily="34" charset="0"/>
            </a:endParaRPr>
          </a:p>
          <a:p>
            <a:pPr marL="685800" marR="77470" lvl="1" indent="-228600" algn="just">
              <a:lnSpc>
                <a:spcPct val="96000"/>
              </a:lnSpc>
              <a:spcAft>
                <a:spcPts val="0"/>
              </a:spcAft>
              <a:buSzPts val="1400"/>
              <a:buFont typeface="MS PGothic" panose="020B0600070205080204" pitchFamily="34" charset="-128"/>
              <a:buChar char="➔"/>
              <a:tabLst>
                <a:tab pos="1142365" algn="l"/>
              </a:tabLst>
            </a:pPr>
            <a:r>
              <a:rPr lang="ca-ES" sz="1400" spc="0" dirty="0">
                <a:effectLst/>
                <a:latin typeface="Arial" panose="020B0604020202020204" pitchFamily="34" charset="0"/>
                <a:ea typeface="Arial" panose="020B0604020202020204" pitchFamily="34" charset="0"/>
                <a:cs typeface="MS PGothic" panose="020B0600070205080204" pitchFamily="34" charset="-128"/>
              </a:rPr>
              <a:t>Sobre </a:t>
            </a:r>
            <a:r>
              <a:rPr lang="ca-ES" sz="1400" b="1" spc="0" dirty="0" err="1">
                <a:effectLst/>
                <a:latin typeface="Arial" panose="020B0604020202020204" pitchFamily="34" charset="0"/>
                <a:ea typeface="Arial" panose="020B0604020202020204" pitchFamily="34" charset="0"/>
                <a:cs typeface="MS PGothic" panose="020B0600070205080204" pitchFamily="34" charset="-128"/>
              </a:rPr>
              <a:t>Virmedex</a:t>
            </a:r>
            <a:r>
              <a:rPr lang="ca-ES" sz="1400" b="1" spc="0" dirty="0">
                <a:effectLst/>
                <a:latin typeface="Arial" panose="020B0604020202020204" pitchFamily="34" charset="0"/>
                <a:ea typeface="Arial" panose="020B0604020202020204" pitchFamily="34" charset="0"/>
                <a:cs typeface="MS PGothic" panose="020B0600070205080204" pitchFamily="34" charset="-128"/>
              </a:rPr>
              <a:t> Virtual </a:t>
            </a:r>
            <a:r>
              <a:rPr lang="ca-ES" sz="1400" b="1" spc="0" dirty="0" err="1">
                <a:effectLst/>
                <a:latin typeface="Arial" panose="020B0604020202020204" pitchFamily="34" charset="0"/>
                <a:ea typeface="Arial" panose="020B0604020202020204" pitchFamily="34" charset="0"/>
                <a:cs typeface="MS PGothic" panose="020B0600070205080204" pitchFamily="34" charset="-128"/>
              </a:rPr>
              <a:t>Experiences</a:t>
            </a:r>
            <a:r>
              <a:rPr lang="ca-ES" sz="1400" b="1" spc="0" dirty="0">
                <a:effectLst/>
                <a:latin typeface="Arial" panose="020B0604020202020204" pitchFamily="34" charset="0"/>
                <a:ea typeface="Arial" panose="020B0604020202020204" pitchFamily="34" charset="0"/>
                <a:cs typeface="MS PGothic" panose="020B0600070205080204" pitchFamily="34" charset="-128"/>
              </a:rPr>
              <a:t> </a:t>
            </a:r>
            <a:r>
              <a:rPr lang="ca-ES" sz="1400" spc="0" dirty="0">
                <a:effectLst/>
                <a:latin typeface="Arial" panose="020B0604020202020204" pitchFamily="34" charset="0"/>
                <a:ea typeface="Arial" panose="020B0604020202020204" pitchFamily="34" charset="0"/>
                <a:cs typeface="MS PGothic" panose="020B0600070205080204" pitchFamily="34" charset="-128"/>
              </a:rPr>
              <a:t>es donarà rellevància a les solucions més innovadores introduïdes al sector de la formació de professionals en l’àmbit sanitari, a través de simuladors virtuals basats en videojocs, realitat virtual i intel·ligència artificia</a:t>
            </a:r>
            <a:r>
              <a:rPr lang="ca-ES" sz="1400" dirty="0">
                <a:latin typeface="Arial" panose="020B0604020202020204" pitchFamily="34" charset="0"/>
                <a:ea typeface="Arial" panose="020B0604020202020204" pitchFamily="34" charset="0"/>
                <a:cs typeface="MS PGothic" panose="020B0600070205080204" pitchFamily="34" charset="-128"/>
              </a:rPr>
              <a:t>l, també a escala </a:t>
            </a:r>
            <a:r>
              <a:rPr lang="ca-ES" sz="1400" spc="0" dirty="0">
                <a:effectLst/>
                <a:latin typeface="Arial" panose="020B0604020202020204" pitchFamily="34" charset="0"/>
                <a:ea typeface="Arial" panose="020B0604020202020204" pitchFamily="34" charset="0"/>
                <a:cs typeface="MS PGothic" panose="020B0600070205080204" pitchFamily="34" charset="-128"/>
              </a:rPr>
              <a:t>internacional. Enviament a mitjans generalistes i als </a:t>
            </a:r>
            <a:r>
              <a:rPr lang="ca-ES" sz="1400" spc="0" dirty="0" err="1">
                <a:effectLst/>
                <a:latin typeface="Arial" panose="020B0604020202020204" pitchFamily="34" charset="0"/>
                <a:ea typeface="Arial" panose="020B0604020202020204" pitchFamily="34" charset="0"/>
                <a:cs typeface="MS PGothic" panose="020B0600070205080204" pitchFamily="34" charset="-128"/>
              </a:rPr>
              <a:t>especialitazts</a:t>
            </a:r>
            <a:r>
              <a:rPr lang="ca-ES" sz="1400" spc="0" dirty="0">
                <a:effectLst/>
                <a:latin typeface="Arial" panose="020B0604020202020204" pitchFamily="34" charset="0"/>
                <a:ea typeface="Arial" panose="020B0604020202020204" pitchFamily="34" charset="0"/>
                <a:cs typeface="MS PGothic" panose="020B0600070205080204" pitchFamily="34" charset="-128"/>
              </a:rPr>
              <a:t> en sanitat, TIC i ensenyament.</a:t>
            </a:r>
            <a:endParaRPr lang="ca-ES" b="1" dirty="0"/>
          </a:p>
        </p:txBody>
      </p:sp>
    </p:spTree>
    <p:extLst>
      <p:ext uri="{BB962C8B-B14F-4D97-AF65-F5344CB8AC3E}">
        <p14:creationId xmlns:p14="http://schemas.microsoft.com/office/powerpoint/2010/main" val="3046048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3"/>
          </p:nvPr>
        </p:nvSpPr>
        <p:spPr>
          <a:xfrm>
            <a:off x="1256852" y="620688"/>
            <a:ext cx="10311756" cy="767695"/>
          </a:xfrm>
        </p:spPr>
        <p:txBody>
          <a:bodyPr/>
          <a:lstStyle/>
          <a:p>
            <a:pPr marL="0" indent="0" algn="l"/>
            <a:r>
              <a:rPr lang="ca-ES" dirty="0">
                <a:solidFill>
                  <a:srgbClr val="007ABE"/>
                </a:solidFill>
              </a:rPr>
              <a:t>Accions de comunicació. </a:t>
            </a:r>
            <a:br>
              <a:rPr lang="ca-ES" dirty="0">
                <a:solidFill>
                  <a:srgbClr val="007ABE"/>
                </a:solidFill>
              </a:rPr>
            </a:br>
            <a:r>
              <a:rPr lang="ca-ES" sz="2000" dirty="0">
                <a:solidFill>
                  <a:srgbClr val="007ABE"/>
                </a:solidFill>
              </a:rPr>
              <a:t>1. </a:t>
            </a:r>
            <a:r>
              <a:rPr lang="ca-ES" sz="2000" b="1" dirty="0">
                <a:solidFill>
                  <a:srgbClr val="0078BC"/>
                </a:solidFill>
                <a:effectLst/>
                <a:latin typeface="Arial" panose="020B0604020202020204" pitchFamily="34" charset="0"/>
                <a:ea typeface="Arial" panose="020B0604020202020204" pitchFamily="34" charset="0"/>
              </a:rPr>
              <a:t>Campanya</a:t>
            </a:r>
            <a:r>
              <a:rPr lang="ca-ES" sz="2000" b="1" spc="-90" dirty="0">
                <a:solidFill>
                  <a:srgbClr val="0078BC"/>
                </a:solidFill>
                <a:effectLst/>
                <a:latin typeface="Arial" panose="020B0604020202020204" pitchFamily="34" charset="0"/>
                <a:ea typeface="Arial" panose="020B0604020202020204" pitchFamily="34" charset="0"/>
              </a:rPr>
              <a:t> </a:t>
            </a:r>
            <a:r>
              <a:rPr lang="ca-ES" sz="2000" b="1" dirty="0">
                <a:solidFill>
                  <a:srgbClr val="0078BC"/>
                </a:solidFill>
                <a:effectLst/>
                <a:latin typeface="Arial" panose="020B0604020202020204" pitchFamily="34" charset="0"/>
                <a:ea typeface="Arial" panose="020B0604020202020204" pitchFamily="34" charset="0"/>
              </a:rPr>
              <a:t>externa</a:t>
            </a:r>
            <a:r>
              <a:rPr lang="ca-ES" sz="2000" b="1" spc="-100" dirty="0">
                <a:solidFill>
                  <a:srgbClr val="0078BC"/>
                </a:solidFill>
                <a:effectLst/>
                <a:latin typeface="Arial" panose="020B0604020202020204" pitchFamily="34" charset="0"/>
                <a:ea typeface="Arial" panose="020B0604020202020204" pitchFamily="34" charset="0"/>
              </a:rPr>
              <a:t> </a:t>
            </a:r>
            <a:r>
              <a:rPr lang="ca-ES" sz="2000" b="1" dirty="0">
                <a:solidFill>
                  <a:srgbClr val="0078BC"/>
                </a:solidFill>
                <a:effectLst/>
                <a:latin typeface="Arial" panose="020B0604020202020204" pitchFamily="34" charset="0"/>
                <a:ea typeface="Arial" panose="020B0604020202020204" pitchFamily="34" charset="0"/>
              </a:rPr>
              <a:t>mediàtica</a:t>
            </a:r>
            <a:r>
              <a:rPr lang="ca-ES" sz="2000" b="1" spc="-100" dirty="0">
                <a:solidFill>
                  <a:srgbClr val="0078BC"/>
                </a:solidFill>
                <a:effectLst/>
                <a:latin typeface="Arial" panose="020B0604020202020204" pitchFamily="34" charset="0"/>
                <a:ea typeface="Arial" panose="020B0604020202020204" pitchFamily="34" charset="0"/>
              </a:rPr>
              <a:t> </a:t>
            </a:r>
            <a:r>
              <a:rPr lang="ca-ES" sz="2000" b="1" dirty="0">
                <a:solidFill>
                  <a:srgbClr val="0078BC"/>
                </a:solidFill>
                <a:effectLst/>
                <a:latin typeface="Arial" panose="020B0604020202020204" pitchFamily="34" charset="0"/>
                <a:ea typeface="Arial" panose="020B0604020202020204" pitchFamily="34" charset="0"/>
              </a:rPr>
              <a:t>de</a:t>
            </a:r>
            <a:r>
              <a:rPr lang="ca-ES" sz="2000" b="1" spc="-100" dirty="0">
                <a:solidFill>
                  <a:srgbClr val="0078BC"/>
                </a:solidFill>
                <a:effectLst/>
                <a:latin typeface="Arial" panose="020B0604020202020204" pitchFamily="34" charset="0"/>
                <a:ea typeface="Arial" panose="020B0604020202020204" pitchFamily="34" charset="0"/>
              </a:rPr>
              <a:t> </a:t>
            </a:r>
            <a:r>
              <a:rPr lang="ca-ES" sz="2000" b="1" dirty="0">
                <a:solidFill>
                  <a:srgbClr val="0078BC"/>
                </a:solidFill>
                <a:effectLst/>
                <a:latin typeface="Arial" panose="020B0604020202020204" pitchFamily="34" charset="0"/>
                <a:ea typeface="Arial" panose="020B0604020202020204" pitchFamily="34" charset="0"/>
              </a:rPr>
              <a:t>cada</a:t>
            </a:r>
            <a:r>
              <a:rPr lang="ca-ES" sz="2000" b="1" spc="-90" dirty="0">
                <a:solidFill>
                  <a:srgbClr val="0078BC"/>
                </a:solidFill>
                <a:effectLst/>
                <a:latin typeface="Arial" panose="020B0604020202020204" pitchFamily="34" charset="0"/>
                <a:ea typeface="Arial" panose="020B0604020202020204" pitchFamily="34" charset="0"/>
              </a:rPr>
              <a:t> </a:t>
            </a:r>
            <a:r>
              <a:rPr lang="ca-ES" sz="2000" b="1" dirty="0">
                <a:solidFill>
                  <a:srgbClr val="0078BC"/>
                </a:solidFill>
                <a:effectLst/>
                <a:latin typeface="Arial" panose="020B0604020202020204" pitchFamily="34" charset="0"/>
                <a:ea typeface="Arial" panose="020B0604020202020204" pitchFamily="34" charset="0"/>
              </a:rPr>
              <a:t>projecte</a:t>
            </a:r>
            <a:endParaRPr lang="ca-ES" sz="2000" dirty="0">
              <a:solidFill>
                <a:srgbClr val="007ABE"/>
              </a:solidFill>
            </a:endParaRPr>
          </a:p>
        </p:txBody>
      </p:sp>
      <p:sp>
        <p:nvSpPr>
          <p:cNvPr id="12" name="QuadreDeText 11">
            <a:extLst>
              <a:ext uri="{FF2B5EF4-FFF2-40B4-BE49-F238E27FC236}">
                <a16:creationId xmlns:a16="http://schemas.microsoft.com/office/drawing/2014/main" id="{39F423B6-353E-4B04-960A-A95C713BE8D5}"/>
              </a:ext>
            </a:extLst>
          </p:cNvPr>
          <p:cNvSpPr txBox="1"/>
          <p:nvPr/>
        </p:nvSpPr>
        <p:spPr>
          <a:xfrm>
            <a:off x="1256852" y="1196752"/>
            <a:ext cx="10167741" cy="3754874"/>
          </a:xfrm>
          <a:prstGeom prst="rect">
            <a:avLst/>
          </a:prstGeom>
          <a:noFill/>
        </p:spPr>
        <p:txBody>
          <a:bodyPr wrap="square" rtlCol="0">
            <a:spAutoFit/>
          </a:bodyPr>
          <a:lstStyle/>
          <a:p>
            <a:pPr marL="285750" indent="-285750">
              <a:buFont typeface="Wingdings" panose="05000000000000000000" pitchFamily="2" charset="2"/>
              <a:buChar char="§"/>
            </a:pPr>
            <a:endParaRPr lang="ca-ES" sz="1400" b="1" spc="0" dirty="0">
              <a:effectLst/>
              <a:latin typeface="Arial" panose="020B0604020202020204" pitchFamily="34" charset="0"/>
              <a:ea typeface="Wingdings" panose="05000000000000000000" pitchFamily="2" charset="2"/>
              <a:cs typeface="Wingdings" panose="05000000000000000000" pitchFamily="2" charset="2"/>
            </a:endParaRPr>
          </a:p>
          <a:p>
            <a:pPr marL="285750" indent="-285750">
              <a:buFont typeface="Wingdings" panose="05000000000000000000" pitchFamily="2" charset="2"/>
              <a:buChar char="§"/>
            </a:pPr>
            <a:endParaRPr lang="ca-ES" sz="1400" b="1" spc="0" dirty="0">
              <a:effectLst/>
              <a:latin typeface="Arial" panose="020B0604020202020204" pitchFamily="34" charset="0"/>
              <a:ea typeface="Wingdings" panose="05000000000000000000" pitchFamily="2" charset="2"/>
              <a:cs typeface="Wingdings" panose="05000000000000000000" pitchFamily="2" charset="2"/>
            </a:endParaRPr>
          </a:p>
          <a:p>
            <a:pPr marL="285750" indent="-285750">
              <a:buFont typeface="Wingdings" panose="05000000000000000000" pitchFamily="2" charset="2"/>
              <a:buChar char="§"/>
            </a:pPr>
            <a:r>
              <a:rPr lang="ca-ES" sz="1400" b="1" spc="0" dirty="0">
                <a:effectLst/>
                <a:latin typeface="Arial" panose="020B0604020202020204" pitchFamily="34" charset="0"/>
                <a:ea typeface="Wingdings" panose="05000000000000000000" pitchFamily="2" charset="2"/>
                <a:cs typeface="Wingdings" panose="05000000000000000000" pitchFamily="2" charset="2"/>
              </a:rPr>
              <a:t>Publicació en català i en castellà a la secció digital La </a:t>
            </a:r>
            <a:r>
              <a:rPr lang="ca-ES" sz="1400" b="1" spc="0" dirty="0" err="1">
                <a:effectLst/>
                <a:latin typeface="Arial" panose="020B0604020202020204" pitchFamily="34" charset="0"/>
                <a:ea typeface="Wingdings" panose="05000000000000000000" pitchFamily="2" charset="2"/>
                <a:cs typeface="Wingdings" panose="05000000000000000000" pitchFamily="2" charset="2"/>
              </a:rPr>
              <a:t>Uni</a:t>
            </a:r>
            <a:r>
              <a:rPr lang="ca-ES" sz="1400" b="1" spc="0" dirty="0">
                <a:effectLst/>
                <a:latin typeface="Arial" panose="020B0604020202020204" pitchFamily="34" charset="0"/>
                <a:ea typeface="Wingdings" panose="05000000000000000000" pitchFamily="2" charset="2"/>
                <a:cs typeface="Wingdings" panose="05000000000000000000" pitchFamily="2" charset="2"/>
              </a:rPr>
              <a:t> de La Vanguardia durant el curs 2025-2026.</a:t>
            </a:r>
            <a:br>
              <a:rPr lang="ca-ES" sz="1400" b="1" spc="0" dirty="0">
                <a:effectLst/>
                <a:latin typeface="Arial" panose="020B0604020202020204" pitchFamily="34" charset="0"/>
                <a:ea typeface="Wingdings" panose="05000000000000000000" pitchFamily="2" charset="2"/>
                <a:cs typeface="Wingdings" panose="05000000000000000000" pitchFamily="2" charset="2"/>
              </a:rPr>
            </a:br>
            <a:endParaRPr lang="ca-ES" sz="1400" b="1" spc="0" dirty="0">
              <a:effectLst/>
              <a:latin typeface="Arial" panose="020B0604020202020204" pitchFamily="34" charset="0"/>
              <a:ea typeface="Wingdings" panose="05000000000000000000" pitchFamily="2" charset="2"/>
              <a:cs typeface="Wingdings" panose="05000000000000000000" pitchFamily="2" charset="2"/>
            </a:endParaRPr>
          </a:p>
          <a:p>
            <a:pPr marL="285750" indent="-285750">
              <a:buFont typeface="Wingdings" panose="05000000000000000000" pitchFamily="2" charset="2"/>
              <a:buChar char="§"/>
            </a:pPr>
            <a:r>
              <a:rPr lang="ca-ES" sz="1400" b="1" dirty="0">
                <a:effectLst/>
                <a:latin typeface="Arial" panose="020B0604020202020204" pitchFamily="34" charset="0"/>
                <a:ea typeface="Arial" panose="020B0604020202020204" pitchFamily="34" charset="0"/>
              </a:rPr>
              <a:t>Publicació d’una galeria especial al perfil institucional d’Instagram (post amb la informació més atractiva del projecte complementada amb imatges).</a:t>
            </a:r>
            <a:br>
              <a:rPr lang="ca-ES" sz="1400" b="1" dirty="0">
                <a:effectLst/>
                <a:latin typeface="Arial" panose="020B0604020202020204" pitchFamily="34" charset="0"/>
                <a:ea typeface="Arial" panose="020B0604020202020204" pitchFamily="34" charset="0"/>
              </a:rPr>
            </a:br>
            <a:endParaRPr lang="ca-ES" sz="1400" b="1" dirty="0">
              <a:effectLst/>
              <a:latin typeface="Arial" panose="020B0604020202020204" pitchFamily="34" charset="0"/>
              <a:ea typeface="Arial" panose="020B0604020202020204" pitchFamily="34" charset="0"/>
            </a:endParaRPr>
          </a:p>
          <a:p>
            <a:pPr marL="285750" indent="-285750">
              <a:buFont typeface="Wingdings" panose="05000000000000000000" pitchFamily="2" charset="2"/>
              <a:buChar char="§"/>
            </a:pPr>
            <a:r>
              <a:rPr lang="ca-ES" sz="1400" b="1" dirty="0">
                <a:effectLst/>
                <a:latin typeface="Arial" panose="020B0604020202020204" pitchFamily="34" charset="0"/>
                <a:ea typeface="Arial" panose="020B0604020202020204" pitchFamily="34" charset="0"/>
              </a:rPr>
              <a:t>Producció d’una entrevista en format audiovisual als investigadors responsables dels projecte o de la spin-off per difondre pels perfils de les xarxes socials de la Universitat</a:t>
            </a:r>
            <a:endParaRPr lang="ca-ES" sz="1400" dirty="0">
              <a:effectLst/>
              <a:latin typeface="Arial" panose="020B0604020202020204" pitchFamily="34" charset="0"/>
              <a:ea typeface="Arial" panose="020B0604020202020204" pitchFamily="34" charset="0"/>
            </a:endParaRPr>
          </a:p>
          <a:p>
            <a:pPr marL="285750" indent="-285750">
              <a:buFont typeface="Wingdings" panose="05000000000000000000" pitchFamily="2" charset="2"/>
              <a:buChar char="§"/>
            </a:pPr>
            <a:endParaRPr lang="ca-ES" sz="1400" dirty="0">
              <a:latin typeface="Arial" panose="020B0604020202020204" pitchFamily="34" charset="0"/>
              <a:ea typeface="Arial" panose="020B0604020202020204" pitchFamily="34" charset="0"/>
            </a:endParaRPr>
          </a:p>
          <a:p>
            <a:r>
              <a:rPr lang="ca-ES" sz="1400" dirty="0">
                <a:latin typeface="Arial" panose="020B0604020202020204" pitchFamily="34" charset="0"/>
              </a:rPr>
              <a:t>En les tres campanyes mediàtiques es destaca també que les iniciatives han estat guanyadores del 15è Premi UPC de Valorització de la Recerca, convocat pel Consell Social de la Universitat </a:t>
            </a:r>
            <a:r>
              <a:rPr lang="ca-ES" sz="1400" dirty="0">
                <a:effectLst/>
                <a:latin typeface="Arial" panose="020B0604020202020204" pitchFamily="34" charset="0"/>
                <a:ea typeface="Arial" panose="020B0604020202020204" pitchFamily="34" charset="0"/>
              </a:rPr>
              <a:t>i es menciona que ha comptat amb el suport econòmic de Fractus i la col·laboració del Fractus-UPC </a:t>
            </a:r>
            <a:r>
              <a:rPr lang="ca-ES" sz="1400" dirty="0" err="1">
                <a:effectLst/>
                <a:latin typeface="Arial" panose="020B0604020202020204" pitchFamily="34" charset="0"/>
                <a:ea typeface="Arial" panose="020B0604020202020204" pitchFamily="34" charset="0"/>
              </a:rPr>
              <a:t>Deep</a:t>
            </a:r>
            <a:r>
              <a:rPr lang="ca-ES" sz="1400" dirty="0">
                <a:effectLst/>
                <a:latin typeface="Arial" panose="020B0604020202020204" pitchFamily="34" charset="0"/>
                <a:ea typeface="Arial" panose="020B0604020202020204" pitchFamily="34" charset="0"/>
              </a:rPr>
              <a:t> </a:t>
            </a:r>
            <a:r>
              <a:rPr lang="ca-ES" sz="1400" dirty="0" err="1">
                <a:effectLst/>
                <a:latin typeface="Arial" panose="020B0604020202020204" pitchFamily="34" charset="0"/>
                <a:ea typeface="Arial" panose="020B0604020202020204" pitchFamily="34" charset="0"/>
              </a:rPr>
              <a:t>Tech</a:t>
            </a:r>
            <a:r>
              <a:rPr lang="ca-ES" sz="1400" dirty="0">
                <a:effectLst/>
                <a:latin typeface="Arial" panose="020B0604020202020204" pitchFamily="34" charset="0"/>
                <a:ea typeface="Arial" panose="020B0604020202020204" pitchFamily="34" charset="0"/>
              </a:rPr>
              <a:t> </a:t>
            </a:r>
            <a:r>
              <a:rPr lang="ca-ES" sz="1400" dirty="0" err="1">
                <a:effectLst/>
                <a:latin typeface="Arial" panose="020B0604020202020204" pitchFamily="34" charset="0"/>
                <a:ea typeface="Arial" panose="020B0604020202020204" pitchFamily="34" charset="0"/>
              </a:rPr>
              <a:t>Hub</a:t>
            </a:r>
            <a:r>
              <a:rPr lang="ca-ES" sz="1400" dirty="0">
                <a:effectLst/>
                <a:latin typeface="Arial" panose="020B0604020202020204" pitchFamily="34" charset="0"/>
                <a:ea typeface="Arial" panose="020B0604020202020204" pitchFamily="34" charset="0"/>
              </a:rPr>
              <a:t>.</a:t>
            </a:r>
          </a:p>
          <a:p>
            <a:br>
              <a:rPr lang="ca-ES" sz="1400" dirty="0">
                <a:effectLst/>
                <a:latin typeface="Arial" panose="020B0604020202020204" pitchFamily="34" charset="0"/>
                <a:ea typeface="Arial" panose="020B0604020202020204" pitchFamily="34" charset="0"/>
              </a:rPr>
            </a:br>
            <a:r>
              <a:rPr lang="ca-ES" sz="1400" dirty="0">
                <a:effectLst/>
                <a:latin typeface="Arial" panose="020B0604020202020204" pitchFamily="34" charset="0"/>
                <a:ea typeface="Arial" panose="020B0604020202020204" pitchFamily="34" charset="0"/>
              </a:rPr>
              <a:t>A la comunicació a través de les xarxes socials es mencionen sempre els perfils de l’equip investigador del projecte i de la direcció de la spin-off, així com dels centres docents, grups de recerca, entitats i organitzacions involucrades. També es farà servir l’etiqueta #FractusUPChub, que identifica al </a:t>
            </a:r>
            <a:r>
              <a:rPr lang="ca-ES" sz="1400" dirty="0" err="1">
                <a:effectLst/>
                <a:latin typeface="Arial" panose="020B0604020202020204" pitchFamily="34" charset="0"/>
                <a:ea typeface="Arial" panose="020B0604020202020204" pitchFamily="34" charset="0"/>
              </a:rPr>
              <a:t>Hub</a:t>
            </a:r>
            <a:r>
              <a:rPr lang="ca-ES" sz="1400" dirty="0">
                <a:effectLst/>
                <a:latin typeface="Arial" panose="020B0604020202020204" pitchFamily="34" charset="0"/>
                <a:ea typeface="Arial" panose="020B0604020202020204" pitchFamily="34" charset="0"/>
              </a:rPr>
              <a:t> com a col·laborador del premi.</a:t>
            </a:r>
          </a:p>
        </p:txBody>
      </p:sp>
    </p:spTree>
    <p:extLst>
      <p:ext uri="{BB962C8B-B14F-4D97-AF65-F5344CB8AC3E}">
        <p14:creationId xmlns:p14="http://schemas.microsoft.com/office/powerpoint/2010/main" val="644839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3"/>
          </p:nvPr>
        </p:nvSpPr>
        <p:spPr>
          <a:xfrm>
            <a:off x="1256852" y="584983"/>
            <a:ext cx="10311756" cy="767695"/>
          </a:xfrm>
        </p:spPr>
        <p:txBody>
          <a:bodyPr/>
          <a:lstStyle/>
          <a:p>
            <a:pPr marL="0" indent="0" algn="l"/>
            <a:r>
              <a:rPr lang="ca-ES" dirty="0">
                <a:solidFill>
                  <a:srgbClr val="007ABE"/>
                </a:solidFill>
              </a:rPr>
              <a:t>Accions de comunicació</a:t>
            </a:r>
            <a:br>
              <a:rPr lang="ca-ES" dirty="0">
                <a:solidFill>
                  <a:srgbClr val="007ABE"/>
                </a:solidFill>
              </a:rPr>
            </a:br>
            <a:r>
              <a:rPr lang="ca-ES" sz="2000" b="1" dirty="0">
                <a:solidFill>
                  <a:srgbClr val="0078BC"/>
                </a:solidFill>
                <a:effectLst/>
                <a:latin typeface="Arial" panose="020B0604020202020204" pitchFamily="34" charset="0"/>
                <a:ea typeface="Arial" panose="020B0604020202020204" pitchFamily="34" charset="0"/>
              </a:rPr>
              <a:t>2. Campanya</a:t>
            </a:r>
            <a:r>
              <a:rPr lang="ca-ES" sz="2000" b="1" spc="-90" dirty="0">
                <a:solidFill>
                  <a:srgbClr val="0078BC"/>
                </a:solidFill>
                <a:effectLst/>
                <a:latin typeface="Arial" panose="020B0604020202020204" pitchFamily="34" charset="0"/>
                <a:ea typeface="Arial" panose="020B0604020202020204" pitchFamily="34" charset="0"/>
              </a:rPr>
              <a:t> </a:t>
            </a:r>
            <a:r>
              <a:rPr lang="ca-ES" sz="2000" b="1" dirty="0">
                <a:solidFill>
                  <a:srgbClr val="0078BC"/>
                </a:solidFill>
                <a:effectLst/>
                <a:latin typeface="Arial" panose="020B0604020202020204" pitchFamily="34" charset="0"/>
                <a:ea typeface="Arial" panose="020B0604020202020204" pitchFamily="34" charset="0"/>
              </a:rPr>
              <a:t>interna/externa</a:t>
            </a:r>
            <a:endParaRPr lang="ca-ES" sz="2000" dirty="0">
              <a:solidFill>
                <a:srgbClr val="007ABE"/>
              </a:solidFill>
            </a:endParaRPr>
          </a:p>
        </p:txBody>
      </p:sp>
      <p:sp>
        <p:nvSpPr>
          <p:cNvPr id="12" name="QuadreDeText 11">
            <a:extLst>
              <a:ext uri="{FF2B5EF4-FFF2-40B4-BE49-F238E27FC236}">
                <a16:creationId xmlns:a16="http://schemas.microsoft.com/office/drawing/2014/main" id="{39F423B6-353E-4B04-960A-A95C713BE8D5}"/>
              </a:ext>
            </a:extLst>
          </p:cNvPr>
          <p:cNvSpPr txBox="1"/>
          <p:nvPr/>
        </p:nvSpPr>
        <p:spPr>
          <a:xfrm>
            <a:off x="1012129" y="1298351"/>
            <a:ext cx="10167741" cy="1769715"/>
          </a:xfrm>
          <a:prstGeom prst="rect">
            <a:avLst/>
          </a:prstGeom>
          <a:noFill/>
        </p:spPr>
        <p:txBody>
          <a:bodyPr wrap="square" rtlCol="0">
            <a:spAutoFit/>
          </a:bodyPr>
          <a:lstStyle/>
          <a:p>
            <a:endParaRPr lang="ca-ES" sz="1400" b="1" dirty="0">
              <a:latin typeface="Arial" panose="020B0604020202020204" pitchFamily="34" charset="0"/>
            </a:endParaRPr>
          </a:p>
          <a:p>
            <a:pPr marL="285750" indent="-285750">
              <a:buFont typeface="Wingdings" panose="05000000000000000000" pitchFamily="2" charset="2"/>
              <a:buChar char="§"/>
            </a:pPr>
            <a:r>
              <a:rPr lang="ca-ES" sz="1400" b="1" dirty="0">
                <a:latin typeface="Arial" panose="020B0604020202020204" pitchFamily="34" charset="0"/>
              </a:rPr>
              <a:t>Ela</a:t>
            </a:r>
            <a:r>
              <a:rPr lang="ca-ES" sz="1400" b="1" spc="0" dirty="0">
                <a:effectLst/>
                <a:latin typeface="Arial" panose="020B0604020202020204" pitchFamily="34" charset="0"/>
                <a:ea typeface="Wingdings" panose="05000000000000000000" pitchFamily="2" charset="2"/>
                <a:cs typeface="Wingdings" panose="05000000000000000000" pitchFamily="2" charset="2"/>
              </a:rPr>
              <a:t>boració i publicació d’una notícia sobre l’atorgament del premi i els tres projectes guardonats (i les mencions, en cas que</a:t>
            </a:r>
            <a:r>
              <a:rPr lang="ca-ES" sz="1400" b="1" spc="-5" dirty="0">
                <a:effectLst/>
                <a:latin typeface="Arial" panose="020B0604020202020204" pitchFamily="34" charset="0"/>
                <a:ea typeface="Wingdings" panose="05000000000000000000" pitchFamily="2" charset="2"/>
                <a:cs typeface="Wingdings" panose="05000000000000000000" pitchFamily="2" charset="2"/>
              </a:rPr>
              <a:t> n’</a:t>
            </a:r>
            <a:r>
              <a:rPr lang="ca-ES" sz="1400" b="1" spc="0" dirty="0">
                <a:effectLst/>
                <a:latin typeface="Arial" panose="020B0604020202020204" pitchFamily="34" charset="0"/>
                <a:ea typeface="Wingdings" panose="05000000000000000000" pitchFamily="2" charset="2"/>
                <a:cs typeface="Wingdings" panose="05000000000000000000" pitchFamily="2" charset="2"/>
              </a:rPr>
              <a:t>hi hagin)</a:t>
            </a:r>
            <a:r>
              <a:rPr lang="ca-ES" sz="1400" spc="0" dirty="0">
                <a:effectLst/>
                <a:latin typeface="Arial" panose="020B0604020202020204" pitchFamily="34" charset="0"/>
                <a:ea typeface="Wingdings" panose="05000000000000000000" pitchFamily="2" charset="2"/>
                <a:cs typeface="Wingdings" panose="05000000000000000000" pitchFamily="2" charset="2"/>
              </a:rPr>
              <a:t>, en la</a:t>
            </a:r>
            <a:r>
              <a:rPr lang="ca-ES" sz="1400" spc="-5" dirty="0">
                <a:effectLst/>
                <a:latin typeface="Arial" panose="020B0604020202020204" pitchFamily="34" charset="0"/>
                <a:ea typeface="Wingdings" panose="05000000000000000000" pitchFamily="2" charset="2"/>
                <a:cs typeface="Wingdings" panose="05000000000000000000" pitchFamily="2" charset="2"/>
              </a:rPr>
              <a:t> </a:t>
            </a:r>
            <a:r>
              <a:rPr lang="ca-ES" sz="1400" spc="0" dirty="0">
                <a:effectLst/>
                <a:latin typeface="Arial" panose="020B0604020202020204" pitchFamily="34" charset="0"/>
                <a:ea typeface="Wingdings" panose="05000000000000000000" pitchFamily="2" charset="2"/>
                <a:cs typeface="Wingdings" panose="05000000000000000000" pitchFamily="2" charset="2"/>
              </a:rPr>
              <a:t>qual es fa un resum breu de cada projecte.</a:t>
            </a:r>
            <a:br>
              <a:rPr lang="ca-ES" sz="1100" dirty="0">
                <a:latin typeface="Arial" panose="020B0604020202020204" pitchFamily="34" charset="0"/>
                <a:ea typeface="Wingdings" panose="05000000000000000000" pitchFamily="2" charset="2"/>
                <a:cs typeface="Wingdings" panose="05000000000000000000" pitchFamily="2" charset="2"/>
              </a:rPr>
            </a:br>
            <a:br>
              <a:rPr lang="ca-ES" sz="1100" dirty="0">
                <a:latin typeface="Arial" panose="020B0604020202020204" pitchFamily="34" charset="0"/>
                <a:ea typeface="Wingdings" panose="05000000000000000000" pitchFamily="2" charset="2"/>
                <a:cs typeface="Wingdings" panose="05000000000000000000" pitchFamily="2" charset="2"/>
              </a:rPr>
            </a:br>
            <a:r>
              <a:rPr lang="ca-ES" sz="1400" dirty="0">
                <a:effectLst/>
                <a:latin typeface="Arial" panose="020B0604020202020204" pitchFamily="34" charset="0"/>
                <a:ea typeface="Arial" panose="020B0604020202020204" pitchFamily="34" charset="0"/>
              </a:rPr>
              <a:t>Aquesta</a:t>
            </a:r>
            <a:r>
              <a:rPr lang="ca-ES" sz="1400" spc="-75" dirty="0">
                <a:effectLst/>
                <a:latin typeface="Arial" panose="020B0604020202020204" pitchFamily="34" charset="0"/>
                <a:ea typeface="Arial" panose="020B0604020202020204" pitchFamily="34" charset="0"/>
              </a:rPr>
              <a:t> </a:t>
            </a:r>
            <a:r>
              <a:rPr lang="ca-ES" sz="1400" dirty="0">
                <a:effectLst/>
                <a:latin typeface="Arial" panose="020B0604020202020204" pitchFamily="34" charset="0"/>
                <a:ea typeface="Arial" panose="020B0604020202020204" pitchFamily="34" charset="0"/>
              </a:rPr>
              <a:t>notícia ja s’ha publicat al web UPC, </a:t>
            </a:r>
            <a:r>
              <a:rPr lang="ca-ES" sz="1400" dirty="0">
                <a:solidFill>
                  <a:srgbClr val="007ABE"/>
                </a:solidFill>
                <a:effectLst/>
                <a:latin typeface="Arial" panose="020B0604020202020204" pitchFamily="34" charset="0"/>
                <a:ea typeface="Arial" panose="020B0604020202020204" pitchFamily="34" charset="0"/>
                <a:hlinkClick r:id="rId3">
                  <a:extLst>
                    <a:ext uri="{A12FA001-AC4F-418D-AE19-62706E023703}">
                      <ahyp:hlinkClr xmlns:ahyp="http://schemas.microsoft.com/office/drawing/2018/hyperlinkcolor" val="tx"/>
                    </a:ext>
                  </a:extLst>
                </a:hlinkClick>
              </a:rPr>
              <a:t>en</a:t>
            </a:r>
            <a:r>
              <a:rPr lang="ca-ES" sz="1400" spc="-85" dirty="0">
                <a:solidFill>
                  <a:srgbClr val="007ABE"/>
                </a:solidFill>
                <a:effectLst/>
                <a:latin typeface="Arial" panose="020B0604020202020204" pitchFamily="34" charset="0"/>
                <a:ea typeface="Arial" panose="020B0604020202020204" pitchFamily="34" charset="0"/>
                <a:hlinkClick r:id="rId3">
                  <a:extLst>
                    <a:ext uri="{A12FA001-AC4F-418D-AE19-62706E023703}">
                      <ahyp:hlinkClr xmlns:ahyp="http://schemas.microsoft.com/office/drawing/2018/hyperlinkcolor" val="tx"/>
                    </a:ext>
                  </a:extLst>
                </a:hlinkClick>
              </a:rPr>
              <a:t> </a:t>
            </a:r>
            <a:r>
              <a:rPr lang="ca-ES" sz="1400" dirty="0">
                <a:solidFill>
                  <a:srgbClr val="007ABE"/>
                </a:solidFill>
                <a:effectLst/>
                <a:latin typeface="Arial" panose="020B0604020202020204" pitchFamily="34" charset="0"/>
                <a:ea typeface="Arial" panose="020B0604020202020204" pitchFamily="34" charset="0"/>
                <a:hlinkClick r:id="rId3">
                  <a:extLst>
                    <a:ext uri="{A12FA001-AC4F-418D-AE19-62706E023703}">
                      <ahyp:hlinkClr xmlns:ahyp="http://schemas.microsoft.com/office/drawing/2018/hyperlinkcolor" val="tx"/>
                    </a:ext>
                  </a:extLst>
                </a:hlinkClick>
              </a:rPr>
              <a:t>català</a:t>
            </a:r>
            <a:r>
              <a:rPr lang="ca-ES" sz="1400" spc="-75" dirty="0">
                <a:solidFill>
                  <a:srgbClr val="007ABE"/>
                </a:solidFill>
                <a:effectLst/>
                <a:latin typeface="Arial" panose="020B0604020202020204" pitchFamily="34" charset="0"/>
                <a:ea typeface="Arial" panose="020B0604020202020204" pitchFamily="34" charset="0"/>
                <a:hlinkClick r:id="rId3">
                  <a:extLst>
                    <a:ext uri="{A12FA001-AC4F-418D-AE19-62706E023703}">
                      <ahyp:hlinkClr xmlns:ahyp="http://schemas.microsoft.com/office/drawing/2018/hyperlinkcolor" val="tx"/>
                    </a:ext>
                  </a:extLst>
                </a:hlinkClick>
              </a:rPr>
              <a:t> </a:t>
            </a:r>
            <a:r>
              <a:rPr lang="ca-ES" sz="1400" dirty="0">
                <a:effectLst/>
                <a:latin typeface="Arial" panose="020B0604020202020204" pitchFamily="34" charset="0"/>
                <a:ea typeface="Arial" panose="020B0604020202020204" pitchFamily="34" charset="0"/>
              </a:rPr>
              <a:t>i</a:t>
            </a:r>
            <a:r>
              <a:rPr lang="ca-ES" sz="1400" spc="-85" dirty="0">
                <a:effectLst/>
                <a:latin typeface="Arial" panose="020B0604020202020204" pitchFamily="34" charset="0"/>
                <a:ea typeface="Arial" panose="020B0604020202020204" pitchFamily="34" charset="0"/>
              </a:rPr>
              <a:t> </a:t>
            </a:r>
            <a:r>
              <a:rPr lang="ca-ES" sz="1400" dirty="0">
                <a:solidFill>
                  <a:srgbClr val="007ABE"/>
                </a:solidFill>
                <a:latin typeface="Arial" panose="020B0604020202020204" pitchFamily="34" charset="0"/>
                <a:hlinkClick r:id="rId4">
                  <a:extLst>
                    <a:ext uri="{A12FA001-AC4F-418D-AE19-62706E023703}">
                      <ahyp:hlinkClr xmlns:ahyp="http://schemas.microsoft.com/office/drawing/2018/hyperlinkcolor" val="tx"/>
                    </a:ext>
                  </a:extLst>
                </a:hlinkClick>
              </a:rPr>
              <a:t>en castellà</a:t>
            </a:r>
            <a:r>
              <a:rPr lang="ca-ES" sz="1400" spc="-85" dirty="0">
                <a:latin typeface="Arial" panose="020B0604020202020204" pitchFamily="34" charset="0"/>
                <a:ea typeface="Arial" panose="020B0604020202020204" pitchFamily="34" charset="0"/>
              </a:rPr>
              <a:t>, i</a:t>
            </a:r>
            <a:r>
              <a:rPr lang="ca-ES" sz="1400" dirty="0">
                <a:effectLst/>
                <a:latin typeface="Arial" panose="020B0604020202020204" pitchFamily="34" charset="0"/>
                <a:ea typeface="Arial" panose="020B0604020202020204" pitchFamily="34" charset="0"/>
              </a:rPr>
              <a:t> s’ha compartit pels canals de comunicació interna adreçats al Personal Docent Investigador (PDI) i al Personal Tècnic, de Gestió i d’Administració i Serveis (PTGAS): portal i </a:t>
            </a:r>
            <a:r>
              <a:rPr lang="ca-ES" sz="1400" dirty="0" err="1">
                <a:effectLst/>
                <a:latin typeface="Arial" panose="020B0604020202020204" pitchFamily="34" charset="0"/>
                <a:ea typeface="Arial" panose="020B0604020202020204" pitchFamily="34" charset="0"/>
              </a:rPr>
              <a:t>app</a:t>
            </a:r>
            <a:r>
              <a:rPr lang="ca-ES" sz="1400" dirty="0">
                <a:effectLst/>
                <a:latin typeface="Arial" panose="020B0604020202020204" pitchFamily="34" charset="0"/>
                <a:ea typeface="Arial" panose="020B0604020202020204" pitchFamily="34" charset="0"/>
              </a:rPr>
              <a:t> PDI/PTGAS. La notícia s’actualitzarà un cop passat l’acte de lliurament dels guardons, previst pel proper 19 de novembre.</a:t>
            </a:r>
          </a:p>
        </p:txBody>
      </p:sp>
      <p:sp>
        <p:nvSpPr>
          <p:cNvPr id="6" name="Rectangle 5">
            <a:extLst>
              <a:ext uri="{FF2B5EF4-FFF2-40B4-BE49-F238E27FC236}">
                <a16:creationId xmlns:a16="http://schemas.microsoft.com/office/drawing/2014/main" id="{3106DA47-B20C-4A26-BD93-F532CB3E9FC7}"/>
              </a:ext>
            </a:extLst>
          </p:cNvPr>
          <p:cNvSpPr/>
          <p:nvPr/>
        </p:nvSpPr>
        <p:spPr bwMode="auto">
          <a:xfrm>
            <a:off x="3359696" y="2132856"/>
            <a:ext cx="648072" cy="504056"/>
          </a:xfrm>
          <a:prstGeom prst="rect">
            <a:avLst/>
          </a:prstGeom>
          <a:noFill/>
          <a:ln w="9525">
            <a:noFill/>
            <a:miter lim="800000"/>
            <a:headEnd/>
            <a:tailEnd/>
          </a:ln>
        </p:spPr>
        <p:txBody>
          <a:bodyPr rtlCol="0" anchor="ctr">
            <a:spAutoFit/>
          </a:bodyPr>
          <a:lstStyle/>
          <a:p>
            <a:pPr algn="ctr"/>
            <a:endParaRPr lang="ca-ES" sz="3200" b="1" dirty="0" err="1">
              <a:solidFill>
                <a:srgbClr val="993366"/>
              </a:solidFill>
            </a:endParaRPr>
          </a:p>
        </p:txBody>
      </p:sp>
      <p:pic>
        <p:nvPicPr>
          <p:cNvPr id="4" name="Imatge 3">
            <a:extLst>
              <a:ext uri="{FF2B5EF4-FFF2-40B4-BE49-F238E27FC236}">
                <a16:creationId xmlns:a16="http://schemas.microsoft.com/office/drawing/2014/main" id="{2DE20192-324F-4803-9AB4-9253241AC96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5680" y="2852936"/>
            <a:ext cx="4762500" cy="3257550"/>
          </a:xfrm>
          <a:prstGeom prst="rect">
            <a:avLst/>
          </a:prstGeom>
        </p:spPr>
      </p:pic>
    </p:spTree>
    <p:extLst>
      <p:ext uri="{BB962C8B-B14F-4D97-AF65-F5344CB8AC3E}">
        <p14:creationId xmlns:p14="http://schemas.microsoft.com/office/powerpoint/2010/main" val="3510865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3"/>
          </p:nvPr>
        </p:nvSpPr>
        <p:spPr>
          <a:xfrm>
            <a:off x="1256852" y="584983"/>
            <a:ext cx="10311756" cy="767695"/>
          </a:xfrm>
        </p:spPr>
        <p:txBody>
          <a:bodyPr/>
          <a:lstStyle/>
          <a:p>
            <a:pPr marL="0" indent="0" algn="l"/>
            <a:r>
              <a:rPr lang="ca-ES" dirty="0">
                <a:solidFill>
                  <a:srgbClr val="007ABE"/>
                </a:solidFill>
              </a:rPr>
              <a:t>Accions de comunicació</a:t>
            </a:r>
            <a:br>
              <a:rPr lang="ca-ES" dirty="0">
                <a:solidFill>
                  <a:srgbClr val="007ABE"/>
                </a:solidFill>
              </a:rPr>
            </a:br>
            <a:r>
              <a:rPr lang="ca-ES" sz="2000" b="1" dirty="0">
                <a:solidFill>
                  <a:srgbClr val="0078BC"/>
                </a:solidFill>
                <a:effectLst/>
                <a:latin typeface="Arial" panose="020B0604020202020204" pitchFamily="34" charset="0"/>
                <a:ea typeface="Arial" panose="020B0604020202020204" pitchFamily="34" charset="0"/>
              </a:rPr>
              <a:t>2. Campanya</a:t>
            </a:r>
            <a:r>
              <a:rPr lang="ca-ES" sz="2000" b="1" spc="-90" dirty="0">
                <a:solidFill>
                  <a:srgbClr val="0078BC"/>
                </a:solidFill>
                <a:effectLst/>
                <a:latin typeface="Arial" panose="020B0604020202020204" pitchFamily="34" charset="0"/>
                <a:ea typeface="Arial" panose="020B0604020202020204" pitchFamily="34" charset="0"/>
              </a:rPr>
              <a:t> </a:t>
            </a:r>
            <a:r>
              <a:rPr lang="ca-ES" sz="2000" b="1" dirty="0">
                <a:solidFill>
                  <a:srgbClr val="0078BC"/>
                </a:solidFill>
                <a:effectLst/>
                <a:latin typeface="Arial" panose="020B0604020202020204" pitchFamily="34" charset="0"/>
                <a:ea typeface="Arial" panose="020B0604020202020204" pitchFamily="34" charset="0"/>
              </a:rPr>
              <a:t>interna/externa</a:t>
            </a:r>
            <a:endParaRPr lang="ca-ES" sz="2000" dirty="0">
              <a:solidFill>
                <a:srgbClr val="007ABE"/>
              </a:solidFill>
            </a:endParaRPr>
          </a:p>
        </p:txBody>
      </p:sp>
      <p:sp>
        <p:nvSpPr>
          <p:cNvPr id="12" name="QuadreDeText 11">
            <a:extLst>
              <a:ext uri="{FF2B5EF4-FFF2-40B4-BE49-F238E27FC236}">
                <a16:creationId xmlns:a16="http://schemas.microsoft.com/office/drawing/2014/main" id="{39F423B6-353E-4B04-960A-A95C713BE8D5}"/>
              </a:ext>
            </a:extLst>
          </p:cNvPr>
          <p:cNvSpPr txBox="1"/>
          <p:nvPr/>
        </p:nvSpPr>
        <p:spPr>
          <a:xfrm>
            <a:off x="1328859" y="1355880"/>
            <a:ext cx="10167741" cy="4882555"/>
          </a:xfrm>
          <a:prstGeom prst="rect">
            <a:avLst/>
          </a:prstGeom>
          <a:noFill/>
        </p:spPr>
        <p:txBody>
          <a:bodyPr wrap="square" rtlCol="0">
            <a:spAutoFit/>
          </a:bodyPr>
          <a:lstStyle/>
          <a:p>
            <a:endParaRPr lang="ca-ES" sz="1400" b="1" dirty="0">
              <a:latin typeface="Arial" panose="020B0604020202020204" pitchFamily="34" charset="0"/>
            </a:endParaRPr>
          </a:p>
          <a:p>
            <a:pPr marL="285750" indent="-285750">
              <a:buFont typeface="Wingdings" panose="05000000000000000000" pitchFamily="2" charset="2"/>
              <a:buChar char="§"/>
            </a:pPr>
            <a:r>
              <a:rPr lang="ca-ES" sz="1400" b="1" dirty="0">
                <a:effectLst/>
                <a:latin typeface="Arial" panose="020B0604020202020204" pitchFamily="34" charset="0"/>
                <a:ea typeface="Arial" panose="020B0604020202020204" pitchFamily="34" charset="0"/>
              </a:rPr>
              <a:t>Difusió, a l’apartat Reconeixements, del butlletí intern </a:t>
            </a:r>
            <a:r>
              <a:rPr lang="ca-ES" sz="1400" dirty="0">
                <a:solidFill>
                  <a:srgbClr val="007ABE"/>
                </a:solidFill>
                <a:latin typeface="Arial" panose="020B0604020202020204" pitchFamily="34" charset="0"/>
                <a:hlinkClick r:id="rId3">
                  <a:extLst>
                    <a:ext uri="{A12FA001-AC4F-418D-AE19-62706E023703}">
                      <ahyp:hlinkClr xmlns:ahyp="http://schemas.microsoft.com/office/drawing/2018/hyperlinkcolor" val="tx"/>
                    </a:ext>
                  </a:extLst>
                </a:hlinkClick>
              </a:rPr>
              <a:t>Fil Directe (edició del 16 d’octubre)</a:t>
            </a:r>
            <a:r>
              <a:rPr lang="ca-ES" sz="1400" dirty="0">
                <a:latin typeface="Arial" panose="020B0604020202020204" pitchFamily="34" charset="0"/>
              </a:rPr>
              <a:t>, enviat al PDI, PTGAS i membres de CIT UPC i de la Fundació Politècnica de Catalunya</a:t>
            </a:r>
          </a:p>
          <a:p>
            <a:pPr marL="285750" indent="-285750">
              <a:buFont typeface="Wingdings" panose="05000000000000000000" pitchFamily="2" charset="2"/>
              <a:buChar char="§"/>
            </a:pPr>
            <a:endParaRPr lang="ca-ES" sz="1400" dirty="0">
              <a:latin typeface="Arial" panose="020B0604020202020204" pitchFamily="34" charset="0"/>
            </a:endParaRPr>
          </a:p>
          <a:p>
            <a:pPr marL="285750" indent="-285750">
              <a:buFont typeface="Wingdings" panose="05000000000000000000" pitchFamily="2" charset="2"/>
              <a:buChar char="§"/>
            </a:pPr>
            <a:endParaRPr lang="ca-ES" sz="1400" dirty="0">
              <a:latin typeface="Arial" panose="020B0604020202020204" pitchFamily="34" charset="0"/>
            </a:endParaRPr>
          </a:p>
          <a:p>
            <a:pPr marL="285750" indent="-285750">
              <a:buFont typeface="Wingdings" panose="05000000000000000000" pitchFamily="2" charset="2"/>
              <a:buChar char="§"/>
            </a:pPr>
            <a:endParaRPr lang="ca-ES" sz="1400" dirty="0">
              <a:latin typeface="Arial" panose="020B0604020202020204" pitchFamily="34" charset="0"/>
            </a:endParaRPr>
          </a:p>
          <a:p>
            <a:pPr marL="285750" indent="-285750">
              <a:buFont typeface="Wingdings" panose="05000000000000000000" pitchFamily="2" charset="2"/>
              <a:buChar char="§"/>
            </a:pPr>
            <a:endParaRPr lang="ca-ES" sz="1400" dirty="0">
              <a:latin typeface="Arial" panose="020B0604020202020204" pitchFamily="34" charset="0"/>
            </a:endParaRPr>
          </a:p>
          <a:p>
            <a:pPr marL="285750" indent="-285750">
              <a:buFont typeface="Wingdings" panose="05000000000000000000" pitchFamily="2" charset="2"/>
              <a:buChar char="§"/>
            </a:pPr>
            <a:endParaRPr lang="ca-ES" sz="1400" dirty="0">
              <a:latin typeface="Arial" panose="020B0604020202020204" pitchFamily="34" charset="0"/>
            </a:endParaRPr>
          </a:p>
          <a:p>
            <a:pPr marL="285750" indent="-285750">
              <a:buFont typeface="Wingdings" panose="05000000000000000000" pitchFamily="2" charset="2"/>
              <a:buChar char="§"/>
            </a:pPr>
            <a:endParaRPr lang="ca-ES" sz="1400" dirty="0">
              <a:latin typeface="Arial" panose="020B0604020202020204" pitchFamily="34" charset="0"/>
            </a:endParaRPr>
          </a:p>
          <a:p>
            <a:br>
              <a:rPr lang="ca-ES" sz="1400" dirty="0">
                <a:effectLst/>
                <a:latin typeface="Arial" panose="020B0604020202020204" pitchFamily="34" charset="0"/>
                <a:ea typeface="Arial" panose="020B0604020202020204" pitchFamily="34" charset="0"/>
              </a:rPr>
            </a:br>
            <a:endParaRPr lang="ca-ES" sz="1400" dirty="0">
              <a:effectLst/>
              <a:latin typeface="Arial" panose="020B0604020202020204" pitchFamily="34" charset="0"/>
              <a:ea typeface="Arial" panose="020B0604020202020204" pitchFamily="34" charset="0"/>
            </a:endParaRPr>
          </a:p>
          <a:p>
            <a:pPr marL="285750" indent="-285750">
              <a:buFont typeface="Wingdings" panose="05000000000000000000" pitchFamily="2" charset="2"/>
              <a:buChar char="§"/>
            </a:pPr>
            <a:endParaRPr lang="ca-ES" sz="1400" b="1" dirty="0">
              <a:latin typeface="Arial" panose="020B0604020202020204" pitchFamily="34" charset="0"/>
              <a:ea typeface="Wingdings" panose="05000000000000000000" pitchFamily="2" charset="2"/>
              <a:cs typeface="Wingdings" panose="05000000000000000000" pitchFamily="2" charset="2"/>
            </a:endParaRPr>
          </a:p>
          <a:p>
            <a:pPr marL="285750" indent="-285750">
              <a:buFont typeface="Wingdings" panose="05000000000000000000" pitchFamily="2" charset="2"/>
              <a:buChar char="§"/>
            </a:pPr>
            <a:endParaRPr lang="ca-ES" sz="1400" b="1" spc="0" dirty="0">
              <a:effectLst/>
              <a:latin typeface="Arial" panose="020B0604020202020204" pitchFamily="34" charset="0"/>
              <a:ea typeface="Wingdings" panose="05000000000000000000" pitchFamily="2" charset="2"/>
              <a:cs typeface="Wingdings" panose="05000000000000000000" pitchFamily="2" charset="2"/>
            </a:endParaRPr>
          </a:p>
          <a:p>
            <a:pPr marL="285750" indent="-285750">
              <a:buFont typeface="Wingdings" panose="05000000000000000000" pitchFamily="2" charset="2"/>
              <a:buChar char="§"/>
            </a:pPr>
            <a:r>
              <a:rPr lang="ca-ES" sz="1400" b="1" spc="0" dirty="0">
                <a:effectLst/>
                <a:latin typeface="Arial" panose="020B0604020202020204" pitchFamily="34" charset="0"/>
                <a:ea typeface="Wingdings" panose="05000000000000000000" pitchFamily="2" charset="2"/>
                <a:cs typeface="Wingdings" panose="05000000000000000000" pitchFamily="2" charset="2"/>
              </a:rPr>
              <a:t>20 de novembre: post a xarxes socials (especialment a </a:t>
            </a:r>
            <a:r>
              <a:rPr lang="ca-ES" sz="1400" b="1" spc="0" dirty="0" err="1">
                <a:effectLst/>
                <a:latin typeface="Arial" panose="020B0604020202020204" pitchFamily="34" charset="0"/>
                <a:ea typeface="Wingdings" panose="05000000000000000000" pitchFamily="2" charset="2"/>
                <a:cs typeface="Wingdings" panose="05000000000000000000" pitchFamily="2" charset="2"/>
              </a:rPr>
              <a:t>LinkedIn</a:t>
            </a:r>
            <a:r>
              <a:rPr lang="ca-ES" sz="1400" b="1" spc="0" dirty="0">
                <a:effectLst/>
                <a:latin typeface="Arial" panose="020B0604020202020204" pitchFamily="34" charset="0"/>
                <a:ea typeface="Wingdings" panose="05000000000000000000" pitchFamily="2" charset="2"/>
                <a:cs typeface="Wingdings" panose="05000000000000000000" pitchFamily="2" charset="2"/>
              </a:rPr>
              <a:t>), felicitant els</a:t>
            </a:r>
            <a:r>
              <a:rPr lang="ca-ES" sz="1400" b="1" spc="-70"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guardonats</a:t>
            </a:r>
            <a:r>
              <a:rPr lang="ca-ES" sz="1400" b="1" spc="-70" dirty="0">
                <a:effectLst/>
                <a:latin typeface="Arial" panose="020B0604020202020204" pitchFamily="34" charset="0"/>
                <a:ea typeface="Wingdings" panose="05000000000000000000" pitchFamily="2" charset="2"/>
                <a:cs typeface="Wingdings" panose="05000000000000000000" pitchFamily="2" charset="2"/>
              </a:rPr>
              <a:t> </a:t>
            </a:r>
            <a:r>
              <a:rPr lang="ca-ES" sz="1400" b="1" dirty="0">
                <a:latin typeface="Arial" panose="020B0604020202020204" pitchFamily="34" charset="0"/>
                <a:ea typeface="Wingdings" panose="05000000000000000000" pitchFamily="2" charset="2"/>
                <a:cs typeface="Wingdings" panose="05000000000000000000" pitchFamily="2" charset="2"/>
              </a:rPr>
              <a:t>amb fotos de l’acte</a:t>
            </a:r>
            <a:r>
              <a:rPr lang="ca-ES" sz="1400" b="1" spc="-65" dirty="0">
                <a:effectLst/>
                <a:latin typeface="Arial" panose="020B0604020202020204" pitchFamily="34" charset="0"/>
                <a:ea typeface="Wingdings" panose="05000000000000000000" pitchFamily="2" charset="2"/>
                <a:cs typeface="Wingdings" panose="05000000000000000000" pitchFamily="2" charset="2"/>
              </a:rPr>
              <a:t> de </a:t>
            </a:r>
            <a:r>
              <a:rPr lang="ca-ES" sz="1400" b="1" spc="0" dirty="0">
                <a:effectLst/>
                <a:latin typeface="Arial" panose="020B0604020202020204" pitchFamily="34" charset="0"/>
                <a:ea typeface="Wingdings" panose="05000000000000000000" pitchFamily="2" charset="2"/>
                <a:cs typeface="Wingdings" panose="05000000000000000000" pitchFamily="2" charset="2"/>
              </a:rPr>
              <a:t>lliurament</a:t>
            </a:r>
            <a:r>
              <a:rPr lang="ca-ES" sz="1400" b="1" spc="-70"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dels</a:t>
            </a:r>
            <a:r>
              <a:rPr lang="ca-ES" sz="1400" b="1" spc="-70"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guardons</a:t>
            </a:r>
            <a:r>
              <a:rPr lang="ca-ES" sz="1400" b="1" dirty="0">
                <a:latin typeface="Arial" panose="020B0604020202020204" pitchFamily="34" charset="0"/>
                <a:ea typeface="Wingdings" panose="05000000000000000000" pitchFamily="2" charset="2"/>
                <a:cs typeface="Wingdings" panose="05000000000000000000" pitchFamily="2" charset="2"/>
              </a:rPr>
              <a:t> del dia </a:t>
            </a:r>
            <a:r>
              <a:rPr lang="ca-ES" sz="1400" b="1" spc="0" dirty="0">
                <a:effectLst/>
                <a:latin typeface="Arial" panose="020B0604020202020204" pitchFamily="34" charset="0"/>
                <a:ea typeface="Wingdings" panose="05000000000000000000" pitchFamily="2" charset="2"/>
                <a:cs typeface="Wingdings" panose="05000000000000000000" pitchFamily="2" charset="2"/>
              </a:rPr>
              <a:t>19 de novembre</a:t>
            </a:r>
            <a:r>
              <a:rPr lang="ca-ES" sz="1400" spc="0" dirty="0">
                <a:effectLst/>
                <a:latin typeface="Arial" panose="020B0604020202020204" pitchFamily="34" charset="0"/>
                <a:ea typeface="Wingdings" panose="05000000000000000000" pitchFamily="2" charset="2"/>
                <a:cs typeface="Wingdings" panose="05000000000000000000" pitchFamily="2" charset="2"/>
              </a:rPr>
              <a:t>, a la Sala d’actes José Antonio Torroja de l’Escola de Camins, en el marc</a:t>
            </a:r>
            <a:r>
              <a:rPr lang="ca-ES" sz="1400" spc="-70" dirty="0">
                <a:effectLst/>
                <a:latin typeface="Arial" panose="020B0604020202020204" pitchFamily="34" charset="0"/>
                <a:ea typeface="Wingdings" panose="05000000000000000000" pitchFamily="2" charset="2"/>
                <a:cs typeface="Wingdings" panose="05000000000000000000" pitchFamily="2" charset="2"/>
              </a:rPr>
              <a:t> </a:t>
            </a:r>
            <a:r>
              <a:rPr lang="ca-ES" sz="1400" spc="0" dirty="0">
                <a:effectLst/>
                <a:latin typeface="Arial" panose="020B0604020202020204" pitchFamily="34" charset="0"/>
                <a:ea typeface="Wingdings" panose="05000000000000000000" pitchFamily="2" charset="2"/>
                <a:cs typeface="Wingdings" panose="05000000000000000000" pitchFamily="2" charset="2"/>
              </a:rPr>
              <a:t>de</a:t>
            </a:r>
            <a:r>
              <a:rPr lang="ca-ES" sz="1400" spc="-80" dirty="0">
                <a:effectLst/>
                <a:latin typeface="Arial" panose="020B0604020202020204" pitchFamily="34" charset="0"/>
                <a:ea typeface="Wingdings" panose="05000000000000000000" pitchFamily="2" charset="2"/>
                <a:cs typeface="Wingdings" panose="05000000000000000000" pitchFamily="2" charset="2"/>
              </a:rPr>
              <a:t> </a:t>
            </a:r>
            <a:r>
              <a:rPr lang="ca-ES" sz="1400" spc="0" dirty="0">
                <a:effectLst/>
                <a:latin typeface="Arial" panose="020B0604020202020204" pitchFamily="34" charset="0"/>
                <a:ea typeface="Wingdings" panose="05000000000000000000" pitchFamily="2" charset="2"/>
                <a:cs typeface="Wingdings" panose="05000000000000000000" pitchFamily="2" charset="2"/>
              </a:rPr>
              <a:t>l’acte</a:t>
            </a:r>
            <a:r>
              <a:rPr lang="ca-ES" sz="1400" spc="-80" dirty="0">
                <a:effectLst/>
                <a:latin typeface="Arial" panose="020B0604020202020204" pitchFamily="34" charset="0"/>
                <a:ea typeface="Wingdings" panose="05000000000000000000" pitchFamily="2" charset="2"/>
                <a:cs typeface="Wingdings" panose="05000000000000000000" pitchFamily="2" charset="2"/>
              </a:rPr>
              <a:t> </a:t>
            </a:r>
            <a:r>
              <a:rPr lang="ca-ES" sz="1400" spc="0" dirty="0">
                <a:effectLst/>
                <a:latin typeface="Arial" panose="020B0604020202020204" pitchFamily="34" charset="0"/>
                <a:ea typeface="Wingdings" panose="05000000000000000000" pitchFamily="2" charset="2"/>
                <a:cs typeface="Wingdings" panose="05000000000000000000" pitchFamily="2" charset="2"/>
              </a:rPr>
              <a:t>de</a:t>
            </a:r>
            <a:r>
              <a:rPr lang="ca-ES" sz="1400" spc="-80" dirty="0">
                <a:effectLst/>
                <a:latin typeface="Arial" panose="020B0604020202020204" pitchFamily="34" charset="0"/>
                <a:ea typeface="Wingdings" panose="05000000000000000000" pitchFamily="2" charset="2"/>
                <a:cs typeface="Wingdings" panose="05000000000000000000" pitchFamily="2" charset="2"/>
              </a:rPr>
              <a:t> </a:t>
            </a:r>
            <a:r>
              <a:rPr lang="ca-ES" sz="1400" spc="0" dirty="0">
                <a:effectLst/>
                <a:latin typeface="Arial" panose="020B0604020202020204" pitchFamily="34" charset="0"/>
                <a:ea typeface="Wingdings" panose="05000000000000000000" pitchFamily="2" charset="2"/>
                <a:cs typeface="Wingdings" panose="05000000000000000000" pitchFamily="2" charset="2"/>
              </a:rPr>
              <a:t>reconeixement</a:t>
            </a:r>
            <a:r>
              <a:rPr lang="ca-ES" sz="1400" spc="-70" dirty="0">
                <a:effectLst/>
                <a:latin typeface="Arial" panose="020B0604020202020204" pitchFamily="34" charset="0"/>
                <a:ea typeface="Wingdings" panose="05000000000000000000" pitchFamily="2" charset="2"/>
                <a:cs typeface="Wingdings" panose="05000000000000000000" pitchFamily="2" charset="2"/>
              </a:rPr>
              <a:t> </a:t>
            </a:r>
            <a:r>
              <a:rPr lang="ca-ES" sz="1400" spc="0" dirty="0">
                <a:effectLst/>
                <a:latin typeface="Arial" panose="020B0604020202020204" pitchFamily="34" charset="0"/>
                <a:ea typeface="Wingdings" panose="05000000000000000000" pitchFamily="2" charset="2"/>
                <a:cs typeface="Wingdings" panose="05000000000000000000" pitchFamily="2" charset="2"/>
              </a:rPr>
              <a:t>a</a:t>
            </a:r>
            <a:r>
              <a:rPr lang="ca-ES" sz="1400" spc="-80" dirty="0">
                <a:effectLst/>
                <a:latin typeface="Arial" panose="020B0604020202020204" pitchFamily="34" charset="0"/>
                <a:ea typeface="Wingdings" panose="05000000000000000000" pitchFamily="2" charset="2"/>
                <a:cs typeface="Wingdings" panose="05000000000000000000" pitchFamily="2" charset="2"/>
              </a:rPr>
              <a:t> </a:t>
            </a:r>
            <a:r>
              <a:rPr lang="ca-ES" sz="1400" spc="0" dirty="0">
                <a:effectLst/>
                <a:latin typeface="Arial" panose="020B0604020202020204" pitchFamily="34" charset="0"/>
                <a:ea typeface="Wingdings" panose="05000000000000000000" pitchFamily="2" charset="2"/>
                <a:cs typeface="Wingdings" panose="05000000000000000000" pitchFamily="2" charset="2"/>
              </a:rPr>
              <a:t>les</a:t>
            </a:r>
            <a:r>
              <a:rPr lang="ca-ES" sz="1400" spc="-70" dirty="0">
                <a:effectLst/>
                <a:latin typeface="Arial" panose="020B0604020202020204" pitchFamily="34" charset="0"/>
                <a:ea typeface="Wingdings" panose="05000000000000000000" pitchFamily="2" charset="2"/>
                <a:cs typeface="Wingdings" panose="05000000000000000000" pitchFamily="2" charset="2"/>
              </a:rPr>
              <a:t> </a:t>
            </a:r>
            <a:r>
              <a:rPr lang="ca-ES" sz="1400" spc="0" dirty="0">
                <a:effectLst/>
                <a:latin typeface="Arial" panose="020B0604020202020204" pitchFamily="34" charset="0"/>
                <a:ea typeface="Wingdings" panose="05000000000000000000" pitchFamily="2" charset="2"/>
                <a:cs typeface="Wingdings" panose="05000000000000000000" pitchFamily="2" charset="2"/>
              </a:rPr>
              <a:t>persones</a:t>
            </a:r>
            <a:r>
              <a:rPr lang="ca-ES" sz="1400" spc="-70" dirty="0">
                <a:effectLst/>
                <a:latin typeface="Arial" panose="020B0604020202020204" pitchFamily="34" charset="0"/>
                <a:ea typeface="Wingdings" panose="05000000000000000000" pitchFamily="2" charset="2"/>
                <a:cs typeface="Wingdings" panose="05000000000000000000" pitchFamily="2" charset="2"/>
              </a:rPr>
              <a:t> </a:t>
            </a:r>
            <a:r>
              <a:rPr lang="ca-ES" sz="1400" spc="0" dirty="0">
                <a:effectLst/>
                <a:latin typeface="Arial" panose="020B0604020202020204" pitchFamily="34" charset="0"/>
                <a:ea typeface="Wingdings" panose="05000000000000000000" pitchFamily="2" charset="2"/>
                <a:cs typeface="Wingdings" panose="05000000000000000000" pitchFamily="2" charset="2"/>
              </a:rPr>
              <a:t>de</a:t>
            </a:r>
            <a:r>
              <a:rPr lang="ca-ES" sz="1400" spc="-80" dirty="0">
                <a:effectLst/>
                <a:latin typeface="Arial" panose="020B0604020202020204" pitchFamily="34" charset="0"/>
                <a:ea typeface="Wingdings" panose="05000000000000000000" pitchFamily="2" charset="2"/>
                <a:cs typeface="Wingdings" panose="05000000000000000000" pitchFamily="2" charset="2"/>
              </a:rPr>
              <a:t> </a:t>
            </a:r>
            <a:r>
              <a:rPr lang="ca-ES" sz="1400" spc="0" dirty="0">
                <a:effectLst/>
                <a:latin typeface="Arial" panose="020B0604020202020204" pitchFamily="34" charset="0"/>
                <a:ea typeface="Wingdings" panose="05000000000000000000" pitchFamily="2" charset="2"/>
                <a:cs typeface="Wingdings" panose="05000000000000000000" pitchFamily="2" charset="2"/>
              </a:rPr>
              <a:t>la</a:t>
            </a:r>
            <a:r>
              <a:rPr lang="ca-ES" sz="1400" spc="-80" dirty="0">
                <a:effectLst/>
                <a:latin typeface="Arial" panose="020B0604020202020204" pitchFamily="34" charset="0"/>
                <a:ea typeface="Wingdings" panose="05000000000000000000" pitchFamily="2" charset="2"/>
                <a:cs typeface="Wingdings" panose="05000000000000000000" pitchFamily="2" charset="2"/>
              </a:rPr>
              <a:t> </a:t>
            </a:r>
            <a:r>
              <a:rPr lang="ca-ES" sz="1400" spc="0" dirty="0">
                <a:effectLst/>
                <a:latin typeface="Arial" panose="020B0604020202020204" pitchFamily="34" charset="0"/>
                <a:ea typeface="Wingdings" panose="05000000000000000000" pitchFamily="2" charset="2"/>
                <a:cs typeface="Wingdings" panose="05000000000000000000" pitchFamily="2" charset="2"/>
              </a:rPr>
              <a:t>comunitat</a:t>
            </a:r>
            <a:r>
              <a:rPr lang="ca-ES" sz="1400" spc="-85" dirty="0">
                <a:effectLst/>
                <a:latin typeface="Arial" panose="020B0604020202020204" pitchFamily="34" charset="0"/>
                <a:ea typeface="Wingdings" panose="05000000000000000000" pitchFamily="2" charset="2"/>
                <a:cs typeface="Wingdings" panose="05000000000000000000" pitchFamily="2" charset="2"/>
              </a:rPr>
              <a:t> </a:t>
            </a:r>
            <a:r>
              <a:rPr lang="ca-ES" sz="1400" spc="0" dirty="0">
                <a:effectLst/>
                <a:latin typeface="Arial" panose="020B0604020202020204" pitchFamily="34" charset="0"/>
                <a:ea typeface="Wingdings" panose="05000000000000000000" pitchFamily="2" charset="2"/>
                <a:cs typeface="Wingdings" panose="05000000000000000000" pitchFamily="2" charset="2"/>
              </a:rPr>
              <a:t>UPC,</a:t>
            </a:r>
            <a:r>
              <a:rPr lang="ca-ES" sz="1400" spc="-60" dirty="0">
                <a:effectLst/>
                <a:latin typeface="Arial" panose="020B0604020202020204" pitchFamily="34" charset="0"/>
                <a:ea typeface="Wingdings" panose="05000000000000000000" pitchFamily="2" charset="2"/>
                <a:cs typeface="Wingdings" panose="05000000000000000000" pitchFamily="2" charset="2"/>
              </a:rPr>
              <a:t> </a:t>
            </a:r>
            <a:r>
              <a:rPr lang="ca-ES" sz="1400" spc="0" dirty="0">
                <a:effectLst/>
                <a:latin typeface="Arial" panose="020B0604020202020204" pitchFamily="34" charset="0"/>
                <a:ea typeface="Wingdings" panose="05000000000000000000" pitchFamily="2" charset="2"/>
                <a:cs typeface="Wingdings" panose="05000000000000000000" pitchFamily="2" charset="2"/>
              </a:rPr>
              <a:t>del</a:t>
            </a:r>
            <a:r>
              <a:rPr lang="ca-ES" sz="1400" spc="-85" dirty="0">
                <a:effectLst/>
                <a:latin typeface="Arial" panose="020B0604020202020204" pitchFamily="34" charset="0"/>
                <a:ea typeface="Wingdings" panose="05000000000000000000" pitchFamily="2" charset="2"/>
                <a:cs typeface="Wingdings" panose="05000000000000000000" pitchFamily="2" charset="2"/>
              </a:rPr>
              <a:t> </a:t>
            </a:r>
            <a:r>
              <a:rPr lang="ca-ES" sz="1400" spc="0" dirty="0">
                <a:effectLst/>
                <a:latin typeface="Arial" panose="020B0604020202020204" pitchFamily="34" charset="0"/>
                <a:ea typeface="Wingdings" panose="05000000000000000000" pitchFamily="2" charset="2"/>
                <a:cs typeface="Wingdings" panose="05000000000000000000" pitchFamily="2" charset="2"/>
              </a:rPr>
              <a:t>Grup</a:t>
            </a:r>
            <a:r>
              <a:rPr lang="ca-ES" sz="1400" spc="-90" dirty="0">
                <a:effectLst/>
                <a:latin typeface="Arial" panose="020B0604020202020204" pitchFamily="34" charset="0"/>
                <a:ea typeface="Wingdings" panose="05000000000000000000" pitchFamily="2" charset="2"/>
                <a:cs typeface="Wingdings" panose="05000000000000000000" pitchFamily="2" charset="2"/>
              </a:rPr>
              <a:t> </a:t>
            </a:r>
            <a:r>
              <a:rPr lang="ca-ES" sz="1400" spc="0" dirty="0">
                <a:effectLst/>
                <a:latin typeface="Arial" panose="020B0604020202020204" pitchFamily="34" charset="0"/>
                <a:ea typeface="Wingdings" panose="05000000000000000000" pitchFamily="2" charset="2"/>
                <a:cs typeface="Wingdings" panose="05000000000000000000" pitchFamily="2" charset="2"/>
              </a:rPr>
              <a:t>UPC i de les entitats vinculades premiades per motiu de la seva tasca docent, investigadora o esportiva.</a:t>
            </a:r>
            <a:r>
              <a:rPr lang="ca-ES" sz="1100" spc="0" dirty="0">
                <a:effectLst/>
                <a:latin typeface="Arial" panose="020B0604020202020204" pitchFamily="34" charset="0"/>
                <a:ea typeface="Wingdings" panose="05000000000000000000" pitchFamily="2" charset="2"/>
                <a:cs typeface="Wingdings" panose="05000000000000000000" pitchFamily="2" charset="2"/>
              </a:rPr>
              <a:t> </a:t>
            </a:r>
            <a:r>
              <a:rPr lang="ca-ES" sz="1400" dirty="0">
                <a:effectLst/>
                <a:latin typeface="Arial" panose="020B0604020202020204" pitchFamily="34" charset="0"/>
                <a:ea typeface="Arial" panose="020B0604020202020204" pitchFamily="34" charset="0"/>
              </a:rPr>
              <a:t>En la comunicació a través de les xarxes socials de la noticia sobre l’atorgament i lliurament</a:t>
            </a:r>
            <a:r>
              <a:rPr lang="ca-ES" sz="1400" spc="-55" dirty="0">
                <a:effectLst/>
                <a:latin typeface="Arial" panose="020B0604020202020204" pitchFamily="34" charset="0"/>
                <a:ea typeface="Arial" panose="020B0604020202020204" pitchFamily="34" charset="0"/>
              </a:rPr>
              <a:t> </a:t>
            </a:r>
            <a:r>
              <a:rPr lang="ca-ES" sz="1400" dirty="0">
                <a:effectLst/>
                <a:latin typeface="Arial" panose="020B0604020202020204" pitchFamily="34" charset="0"/>
                <a:ea typeface="Arial" panose="020B0604020202020204" pitchFamily="34" charset="0"/>
              </a:rPr>
              <a:t>dels</a:t>
            </a:r>
            <a:r>
              <a:rPr lang="ca-ES" sz="1400" spc="-40" dirty="0">
                <a:effectLst/>
                <a:latin typeface="Arial" panose="020B0604020202020204" pitchFamily="34" charset="0"/>
                <a:ea typeface="Arial" panose="020B0604020202020204" pitchFamily="34" charset="0"/>
              </a:rPr>
              <a:t> </a:t>
            </a:r>
            <a:r>
              <a:rPr lang="ca-ES" sz="1400" dirty="0">
                <a:effectLst/>
                <a:latin typeface="Arial" panose="020B0604020202020204" pitchFamily="34" charset="0"/>
                <a:ea typeface="Arial" panose="020B0604020202020204" pitchFamily="34" charset="0"/>
              </a:rPr>
              <a:t>guardons</a:t>
            </a:r>
            <a:r>
              <a:rPr lang="ca-ES" sz="1400" spc="-50" dirty="0">
                <a:effectLst/>
                <a:latin typeface="Arial" panose="020B0604020202020204" pitchFamily="34" charset="0"/>
                <a:ea typeface="Arial" panose="020B0604020202020204" pitchFamily="34" charset="0"/>
              </a:rPr>
              <a:t> </a:t>
            </a:r>
            <a:r>
              <a:rPr lang="ca-ES" sz="1400" dirty="0">
                <a:effectLst/>
                <a:latin typeface="Arial" panose="020B0604020202020204" pitchFamily="34" charset="0"/>
                <a:ea typeface="Arial" panose="020B0604020202020204" pitchFamily="34" charset="0"/>
              </a:rPr>
              <a:t>es</a:t>
            </a:r>
            <a:r>
              <a:rPr lang="ca-ES" sz="1400" spc="-65" dirty="0">
                <a:effectLst/>
                <a:latin typeface="Arial" panose="020B0604020202020204" pitchFamily="34" charset="0"/>
                <a:ea typeface="Arial" panose="020B0604020202020204" pitchFamily="34" charset="0"/>
              </a:rPr>
              <a:t> </a:t>
            </a:r>
            <a:r>
              <a:rPr lang="ca-ES" sz="1400" dirty="0">
                <a:effectLst/>
                <a:latin typeface="Arial" panose="020B0604020202020204" pitchFamily="34" charset="0"/>
                <a:ea typeface="Arial" panose="020B0604020202020204" pitchFamily="34" charset="0"/>
              </a:rPr>
              <a:t>mencionen</a:t>
            </a:r>
            <a:r>
              <a:rPr lang="ca-ES" sz="1400" spc="-60" dirty="0">
                <a:effectLst/>
                <a:latin typeface="Arial" panose="020B0604020202020204" pitchFamily="34" charset="0"/>
                <a:ea typeface="Arial" panose="020B0604020202020204" pitchFamily="34" charset="0"/>
              </a:rPr>
              <a:t> </a:t>
            </a:r>
            <a:r>
              <a:rPr lang="ca-ES" sz="1400" dirty="0">
                <a:effectLst/>
                <a:latin typeface="Arial" panose="020B0604020202020204" pitchFamily="34" charset="0"/>
                <a:ea typeface="Arial" panose="020B0604020202020204" pitchFamily="34" charset="0"/>
              </a:rPr>
              <a:t>els</a:t>
            </a:r>
            <a:r>
              <a:rPr lang="ca-ES" sz="1400" spc="-40" dirty="0">
                <a:effectLst/>
                <a:latin typeface="Arial" panose="020B0604020202020204" pitchFamily="34" charset="0"/>
                <a:ea typeface="Arial" panose="020B0604020202020204" pitchFamily="34" charset="0"/>
              </a:rPr>
              <a:t> </a:t>
            </a:r>
            <a:r>
              <a:rPr lang="ca-ES" sz="1400" dirty="0">
                <a:effectLst/>
                <a:latin typeface="Arial" panose="020B0604020202020204" pitchFamily="34" charset="0"/>
                <a:ea typeface="Arial" panose="020B0604020202020204" pitchFamily="34" charset="0"/>
              </a:rPr>
              <a:t>perfils</a:t>
            </a:r>
            <a:r>
              <a:rPr lang="ca-ES" sz="1400" spc="-50" dirty="0">
                <a:effectLst/>
                <a:latin typeface="Arial" panose="020B0604020202020204" pitchFamily="34" charset="0"/>
                <a:ea typeface="Arial" panose="020B0604020202020204" pitchFamily="34" charset="0"/>
              </a:rPr>
              <a:t> </a:t>
            </a:r>
            <a:r>
              <a:rPr lang="ca-ES" sz="1400" dirty="0">
                <a:effectLst/>
                <a:latin typeface="Arial" panose="020B0604020202020204" pitchFamily="34" charset="0"/>
                <a:ea typeface="Arial" panose="020B0604020202020204" pitchFamily="34" charset="0"/>
              </a:rPr>
              <a:t>involucrats</a:t>
            </a:r>
            <a:r>
              <a:rPr lang="ca-ES" sz="1400" spc="-50" dirty="0">
                <a:effectLst/>
                <a:latin typeface="Arial" panose="020B0604020202020204" pitchFamily="34" charset="0"/>
                <a:ea typeface="Arial" panose="020B0604020202020204" pitchFamily="34" charset="0"/>
              </a:rPr>
              <a:t> </a:t>
            </a:r>
            <a:r>
              <a:rPr lang="ca-ES" sz="1400" dirty="0">
                <a:effectLst/>
                <a:latin typeface="Arial" panose="020B0604020202020204" pitchFamily="34" charset="0"/>
                <a:ea typeface="Arial" panose="020B0604020202020204" pitchFamily="34" charset="0"/>
              </a:rPr>
              <a:t>i</a:t>
            </a:r>
            <a:r>
              <a:rPr lang="ca-ES" sz="1400" spc="-45" dirty="0">
                <a:effectLst/>
                <a:latin typeface="Arial" panose="020B0604020202020204" pitchFamily="34" charset="0"/>
                <a:ea typeface="Arial" panose="020B0604020202020204" pitchFamily="34" charset="0"/>
              </a:rPr>
              <a:t> </a:t>
            </a:r>
            <a:r>
              <a:rPr lang="ca-ES" sz="1400" dirty="0">
                <a:effectLst/>
                <a:latin typeface="Arial" panose="020B0604020202020204" pitchFamily="34" charset="0"/>
                <a:ea typeface="Arial" panose="020B0604020202020204" pitchFamily="34" charset="0"/>
              </a:rPr>
              <a:t>es</a:t>
            </a:r>
            <a:r>
              <a:rPr lang="ca-ES" sz="1400" spc="-50" dirty="0">
                <a:effectLst/>
                <a:latin typeface="Arial" panose="020B0604020202020204" pitchFamily="34" charset="0"/>
                <a:ea typeface="Arial" panose="020B0604020202020204" pitchFamily="34" charset="0"/>
              </a:rPr>
              <a:t> </a:t>
            </a:r>
            <a:r>
              <a:rPr lang="ca-ES" sz="1400" dirty="0">
                <a:effectLst/>
                <a:latin typeface="Arial" panose="020B0604020202020204" pitchFamily="34" charset="0"/>
                <a:ea typeface="Arial" panose="020B0604020202020204" pitchFamily="34" charset="0"/>
              </a:rPr>
              <a:t>fa</a:t>
            </a:r>
            <a:r>
              <a:rPr lang="ca-ES" sz="1400" spc="-60" dirty="0">
                <a:effectLst/>
                <a:latin typeface="Arial" panose="020B0604020202020204" pitchFamily="34" charset="0"/>
                <a:ea typeface="Arial" panose="020B0604020202020204" pitchFamily="34" charset="0"/>
              </a:rPr>
              <a:t> </a:t>
            </a:r>
            <a:r>
              <a:rPr lang="ca-ES" sz="1400" dirty="0">
                <a:effectLst/>
                <a:latin typeface="Arial" panose="020B0604020202020204" pitchFamily="34" charset="0"/>
                <a:ea typeface="Arial" panose="020B0604020202020204" pitchFamily="34" charset="0"/>
              </a:rPr>
              <a:t>servir l’etiqueta #FractusUPChub.</a:t>
            </a:r>
            <a:br>
              <a:rPr lang="ca-ES" sz="1400" dirty="0">
                <a:effectLst/>
                <a:latin typeface="Arial" panose="020B0604020202020204" pitchFamily="34" charset="0"/>
                <a:ea typeface="Arial" panose="020B0604020202020204" pitchFamily="34" charset="0"/>
              </a:rPr>
            </a:br>
            <a:endParaRPr lang="ca-ES" sz="1400" dirty="0">
              <a:effectLst/>
              <a:latin typeface="Arial" panose="020B0604020202020204" pitchFamily="34" charset="0"/>
              <a:ea typeface="Arial" panose="020B0604020202020204" pitchFamily="34" charset="0"/>
            </a:endParaRPr>
          </a:p>
          <a:p>
            <a:pPr marL="285750" indent="-285750">
              <a:buFont typeface="Wingdings" panose="05000000000000000000" pitchFamily="2" charset="2"/>
              <a:buChar char="§"/>
            </a:pPr>
            <a:r>
              <a:rPr lang="ca-ES" sz="1400" b="1" spc="0" dirty="0">
                <a:effectLst/>
                <a:latin typeface="Arial" panose="020B0604020202020204" pitchFamily="34" charset="0"/>
                <a:ea typeface="Wingdings" panose="05000000000000000000" pitchFamily="2" charset="2"/>
                <a:cs typeface="Wingdings" panose="05000000000000000000" pitchFamily="2" charset="2"/>
              </a:rPr>
              <a:t>A mitjans de novembre: publicació</a:t>
            </a:r>
            <a:r>
              <a:rPr lang="ca-ES" sz="1400" b="1" spc="200"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de</a:t>
            </a:r>
            <a:r>
              <a:rPr lang="ca-ES" sz="1400" b="1" spc="200"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la</a:t>
            </a:r>
            <a:r>
              <a:rPr lang="ca-ES" sz="1400" b="1" spc="200"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notícia,</a:t>
            </a:r>
            <a:r>
              <a:rPr lang="ca-ES" sz="1400" b="1" spc="330"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en</a:t>
            </a:r>
            <a:r>
              <a:rPr lang="ca-ES" sz="1400" b="1" spc="345"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català</a:t>
            </a:r>
            <a:r>
              <a:rPr lang="ca-ES" sz="1400" b="1" spc="200"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i</a:t>
            </a:r>
            <a:r>
              <a:rPr lang="ca-ES" sz="1400" b="1" spc="335"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anglès,</a:t>
            </a:r>
            <a:r>
              <a:rPr lang="ca-ES" sz="1400" b="1" spc="345"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a</a:t>
            </a:r>
            <a:r>
              <a:rPr lang="ca-ES" sz="1400" b="1" spc="200"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la</a:t>
            </a:r>
            <a:r>
              <a:rPr lang="ca-ES" sz="1400" b="1" spc="180"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pàgina</a:t>
            </a:r>
            <a:r>
              <a:rPr lang="ca-ES" sz="1400" b="1" spc="185"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web</a:t>
            </a:r>
            <a:r>
              <a:rPr lang="ca-ES" sz="1400" b="1" spc="195"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a:effectLst/>
                <a:latin typeface="Arial" panose="020B0604020202020204" pitchFamily="34" charset="0"/>
                <a:ea typeface="Wingdings" panose="05000000000000000000" pitchFamily="2" charset="2"/>
                <a:cs typeface="Wingdings" panose="05000000000000000000" pitchFamily="2" charset="2"/>
              </a:rPr>
              <a:t>del Fractus-UPC </a:t>
            </a:r>
            <a:r>
              <a:rPr lang="ca-ES" sz="1400" b="1" spc="0" dirty="0" err="1">
                <a:effectLst/>
                <a:latin typeface="Arial" panose="020B0604020202020204" pitchFamily="34" charset="0"/>
                <a:ea typeface="Wingdings" panose="05000000000000000000" pitchFamily="2" charset="2"/>
                <a:cs typeface="Wingdings" panose="05000000000000000000" pitchFamily="2" charset="2"/>
              </a:rPr>
              <a:t>Deep</a:t>
            </a:r>
            <a:r>
              <a:rPr lang="ca-ES" sz="1400" b="1" spc="0"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err="1">
                <a:effectLst/>
                <a:latin typeface="Arial" panose="020B0604020202020204" pitchFamily="34" charset="0"/>
                <a:ea typeface="Wingdings" panose="05000000000000000000" pitchFamily="2" charset="2"/>
                <a:cs typeface="Wingdings" panose="05000000000000000000" pitchFamily="2" charset="2"/>
              </a:rPr>
              <a:t>Tech</a:t>
            </a:r>
            <a:r>
              <a:rPr lang="ca-ES" sz="1400" b="1" spc="0" dirty="0">
                <a:effectLst/>
                <a:latin typeface="Arial" panose="020B0604020202020204" pitchFamily="34" charset="0"/>
                <a:ea typeface="Wingdings" panose="05000000000000000000" pitchFamily="2" charset="2"/>
                <a:cs typeface="Wingdings" panose="05000000000000000000" pitchFamily="2" charset="2"/>
              </a:rPr>
              <a:t> </a:t>
            </a:r>
            <a:r>
              <a:rPr lang="ca-ES" sz="1400" b="1" spc="0" dirty="0" err="1">
                <a:effectLst/>
                <a:latin typeface="Arial" panose="020B0604020202020204" pitchFamily="34" charset="0"/>
                <a:ea typeface="Wingdings" panose="05000000000000000000" pitchFamily="2" charset="2"/>
                <a:cs typeface="Wingdings" panose="05000000000000000000" pitchFamily="2" charset="2"/>
              </a:rPr>
              <a:t>Hub</a:t>
            </a:r>
            <a:r>
              <a:rPr lang="ca-ES" sz="1400" b="1" spc="0" dirty="0">
                <a:effectLst/>
                <a:latin typeface="Arial" panose="020B0604020202020204" pitchFamily="34" charset="0"/>
                <a:ea typeface="Wingdings" panose="05000000000000000000" pitchFamily="2" charset="2"/>
                <a:cs typeface="Wingdings" panose="05000000000000000000" pitchFamily="2" charset="2"/>
              </a:rPr>
              <a:t>, </a:t>
            </a:r>
            <a:r>
              <a:rPr lang="ca-ES" sz="1400" spc="0" dirty="0">
                <a:effectLst/>
                <a:latin typeface="Arial" panose="020B0604020202020204" pitchFamily="34" charset="0"/>
                <a:ea typeface="Wingdings" panose="05000000000000000000" pitchFamily="2" charset="2"/>
                <a:cs typeface="Wingdings" panose="05000000000000000000" pitchFamily="2" charset="2"/>
              </a:rPr>
              <a:t>com a col·laborador del premi, amb imatges del lliurament del premi i de cada projecte</a:t>
            </a:r>
            <a:r>
              <a:rPr lang="ca-ES" sz="1400" b="1" spc="0" dirty="0">
                <a:effectLst/>
                <a:latin typeface="Arial" panose="020B0604020202020204" pitchFamily="34" charset="0"/>
                <a:ea typeface="Wingdings" panose="05000000000000000000" pitchFamily="2" charset="2"/>
                <a:cs typeface="Wingdings" panose="05000000000000000000" pitchFamily="2" charset="2"/>
              </a:rPr>
              <a:t>.</a:t>
            </a:r>
            <a:endParaRPr lang="ca-ES" sz="1100" spc="0" dirty="0">
              <a:effectLst/>
              <a:latin typeface="Arial" panose="020B0604020202020204" pitchFamily="34" charset="0"/>
              <a:ea typeface="Wingdings" panose="05000000000000000000" pitchFamily="2" charset="2"/>
              <a:cs typeface="Wingdings" panose="05000000000000000000" pitchFamily="2" charset="2"/>
            </a:endParaRPr>
          </a:p>
          <a:p>
            <a:pPr marL="685800" marR="77470" lvl="1" indent="-228600" algn="just">
              <a:lnSpc>
                <a:spcPct val="96000"/>
              </a:lnSpc>
              <a:spcAft>
                <a:spcPts val="0"/>
              </a:spcAft>
              <a:buSzPts val="1400"/>
              <a:buFont typeface="MS PGothic" panose="020B0600070205080204" pitchFamily="34" charset="-128"/>
              <a:buChar char="➔"/>
              <a:tabLst>
                <a:tab pos="1142365" algn="l"/>
              </a:tabLst>
            </a:pPr>
            <a:endParaRPr lang="ca-ES" b="1" dirty="0"/>
          </a:p>
        </p:txBody>
      </p:sp>
      <p:sp>
        <p:nvSpPr>
          <p:cNvPr id="6" name="Rectangle 5">
            <a:extLst>
              <a:ext uri="{FF2B5EF4-FFF2-40B4-BE49-F238E27FC236}">
                <a16:creationId xmlns:a16="http://schemas.microsoft.com/office/drawing/2014/main" id="{3106DA47-B20C-4A26-BD93-F532CB3E9FC7}"/>
              </a:ext>
            </a:extLst>
          </p:cNvPr>
          <p:cNvSpPr/>
          <p:nvPr/>
        </p:nvSpPr>
        <p:spPr bwMode="auto">
          <a:xfrm>
            <a:off x="3359696" y="2132856"/>
            <a:ext cx="648072" cy="504056"/>
          </a:xfrm>
          <a:prstGeom prst="rect">
            <a:avLst/>
          </a:prstGeom>
          <a:noFill/>
          <a:ln w="9525">
            <a:noFill/>
            <a:miter lim="800000"/>
            <a:headEnd/>
            <a:tailEnd/>
          </a:ln>
        </p:spPr>
        <p:txBody>
          <a:bodyPr rtlCol="0" anchor="ctr">
            <a:spAutoFit/>
          </a:bodyPr>
          <a:lstStyle/>
          <a:p>
            <a:pPr algn="ctr"/>
            <a:endParaRPr lang="ca-ES" sz="3200" b="1" dirty="0" err="1">
              <a:solidFill>
                <a:srgbClr val="993366"/>
              </a:solidFill>
            </a:endParaRPr>
          </a:p>
        </p:txBody>
      </p:sp>
      <p:pic>
        <p:nvPicPr>
          <p:cNvPr id="8" name="Imatge 7">
            <a:extLst>
              <a:ext uri="{FF2B5EF4-FFF2-40B4-BE49-F238E27FC236}">
                <a16:creationId xmlns:a16="http://schemas.microsoft.com/office/drawing/2014/main" id="{34517116-8F6B-4398-B58D-8DE3EBC140D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23792" y="2132856"/>
            <a:ext cx="3810000" cy="1952625"/>
          </a:xfrm>
          <a:prstGeom prst="rect">
            <a:avLst/>
          </a:prstGeom>
        </p:spPr>
      </p:pic>
    </p:spTree>
    <p:extLst>
      <p:ext uri="{BB962C8B-B14F-4D97-AF65-F5344CB8AC3E}">
        <p14:creationId xmlns:p14="http://schemas.microsoft.com/office/powerpoint/2010/main" val="3528096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3"/>
          </p:nvPr>
        </p:nvSpPr>
        <p:spPr>
          <a:xfrm>
            <a:off x="1256852" y="584983"/>
            <a:ext cx="10311756" cy="767695"/>
          </a:xfrm>
        </p:spPr>
        <p:txBody>
          <a:bodyPr/>
          <a:lstStyle/>
          <a:p>
            <a:pPr marL="0" indent="0" algn="l"/>
            <a:r>
              <a:rPr lang="ca-ES" dirty="0">
                <a:solidFill>
                  <a:srgbClr val="007ABE"/>
                </a:solidFill>
              </a:rPr>
              <a:t>Canals UPC</a:t>
            </a:r>
          </a:p>
        </p:txBody>
      </p:sp>
      <p:sp>
        <p:nvSpPr>
          <p:cNvPr id="12" name="QuadreDeText 11">
            <a:extLst>
              <a:ext uri="{FF2B5EF4-FFF2-40B4-BE49-F238E27FC236}">
                <a16:creationId xmlns:a16="http://schemas.microsoft.com/office/drawing/2014/main" id="{39F423B6-353E-4B04-960A-A95C713BE8D5}"/>
              </a:ext>
            </a:extLst>
          </p:cNvPr>
          <p:cNvSpPr txBox="1"/>
          <p:nvPr/>
        </p:nvSpPr>
        <p:spPr>
          <a:xfrm>
            <a:off x="1256852" y="1196752"/>
            <a:ext cx="10167741" cy="5016758"/>
          </a:xfrm>
          <a:prstGeom prst="rect">
            <a:avLst/>
          </a:prstGeom>
          <a:noFill/>
        </p:spPr>
        <p:txBody>
          <a:bodyPr wrap="square" rtlCol="0">
            <a:spAutoFit/>
          </a:bodyPr>
          <a:lstStyle/>
          <a:p>
            <a:pPr marL="285750" indent="-285750">
              <a:buFont typeface="Wingdings" panose="05000000000000000000" pitchFamily="2" charset="2"/>
              <a:buChar char="§"/>
            </a:pPr>
            <a:r>
              <a:rPr lang="ca-ES" sz="1600" b="1" dirty="0">
                <a:latin typeface="Arial" panose="020B0604020202020204" pitchFamily="34" charset="0"/>
                <a:ea typeface="Wingdings" panose="05000000000000000000" pitchFamily="2" charset="2"/>
                <a:cs typeface="Wingdings" panose="05000000000000000000" pitchFamily="2" charset="2"/>
              </a:rPr>
              <a:t>Pàgina inicial del </a:t>
            </a:r>
            <a:r>
              <a:rPr lang="ca-ES" sz="1600" dirty="0">
                <a:solidFill>
                  <a:srgbClr val="007ABE"/>
                </a:solidFill>
                <a:latin typeface="Arial" panose="020B0604020202020204" pitchFamily="34" charset="0"/>
                <a:hlinkClick r:id="rId3">
                  <a:extLst>
                    <a:ext uri="{A12FA001-AC4F-418D-AE19-62706E023703}">
                      <ahyp:hlinkClr xmlns:ahyp="http://schemas.microsoft.com/office/drawing/2018/hyperlinkcolor" val="tx"/>
                    </a:ext>
                  </a:extLst>
                </a:hlinkClick>
              </a:rPr>
              <a:t>web UPC </a:t>
            </a:r>
            <a:r>
              <a:rPr lang="ca-ES" sz="1600" b="1" spc="0" dirty="0">
                <a:effectLst/>
                <a:latin typeface="Arial" panose="020B0604020202020204" pitchFamily="34" charset="0"/>
                <a:ea typeface="Wingdings" panose="05000000000000000000" pitchFamily="2" charset="2"/>
                <a:cs typeface="Wingdings" panose="05000000000000000000" pitchFamily="2" charset="2"/>
              </a:rPr>
              <a:t>(upc.edu).</a:t>
            </a:r>
            <a:r>
              <a:rPr lang="ca-ES" sz="1600" dirty="0">
                <a:latin typeface="Arial" panose="020B0604020202020204" pitchFamily="34" charset="0"/>
                <a:ea typeface="Wingdings" panose="05000000000000000000" pitchFamily="2" charset="2"/>
                <a:cs typeface="Wingdings" panose="05000000000000000000" pitchFamily="2" charset="2"/>
              </a:rPr>
              <a:t> </a:t>
            </a:r>
            <a:r>
              <a:rPr lang="ca-ES" sz="1600" spc="0" dirty="0">
                <a:effectLst/>
                <a:latin typeface="Arial" panose="020B0604020202020204" pitchFamily="34" charset="0"/>
                <a:ea typeface="Wingdings" panose="05000000000000000000" pitchFamily="2" charset="2"/>
                <a:cs typeface="Wingdings" panose="05000000000000000000" pitchFamily="2" charset="2"/>
              </a:rPr>
              <a:t>5 milions de sessions i 1,5 milions d'usuaris únics el darrer any.</a:t>
            </a:r>
            <a:br>
              <a:rPr lang="ca-ES" sz="1600" dirty="0">
                <a:effectLst/>
                <a:latin typeface="Arial" panose="020B0604020202020204" pitchFamily="34" charset="0"/>
                <a:ea typeface="Arial" panose="020B0604020202020204" pitchFamily="34" charset="0"/>
              </a:rPr>
            </a:br>
            <a:endParaRPr lang="ca-ES" sz="1600" dirty="0">
              <a:effectLst/>
              <a:latin typeface="Arial" panose="020B0604020202020204" pitchFamily="34" charset="0"/>
              <a:ea typeface="Arial" panose="020B0604020202020204" pitchFamily="34" charset="0"/>
            </a:endParaRPr>
          </a:p>
          <a:p>
            <a:pPr marL="285750" indent="-285750">
              <a:buFont typeface="Wingdings" panose="05000000000000000000" pitchFamily="2" charset="2"/>
              <a:buChar char="§"/>
            </a:pPr>
            <a:r>
              <a:rPr lang="ca-ES" sz="1600" dirty="0">
                <a:solidFill>
                  <a:srgbClr val="007ABE"/>
                </a:solidFill>
                <a:latin typeface="Arial" panose="020B0604020202020204" pitchFamily="34" charset="0"/>
                <a:hlinkClick r:id="rId4">
                  <a:extLst>
                    <a:ext uri="{A12FA001-AC4F-418D-AE19-62706E023703}">
                      <ahyp:hlinkClr xmlns:ahyp="http://schemas.microsoft.com/office/drawing/2018/hyperlinkcolor" val="tx"/>
                    </a:ext>
                  </a:extLst>
                </a:hlinkClick>
              </a:rPr>
              <a:t>Sala de premsa </a:t>
            </a:r>
            <a:r>
              <a:rPr lang="ca-ES" sz="1600" b="1" spc="0" dirty="0">
                <a:effectLst/>
                <a:latin typeface="Arial" panose="020B0604020202020204" pitchFamily="34" charset="0"/>
                <a:ea typeface="Wingdings" panose="05000000000000000000" pitchFamily="2" charset="2"/>
                <a:cs typeface="Wingdings" panose="05000000000000000000" pitchFamily="2" charset="2"/>
              </a:rPr>
              <a:t>(en tres idiomes)</a:t>
            </a:r>
            <a:r>
              <a:rPr lang="ca-ES" sz="1600" spc="0" dirty="0">
                <a:effectLst/>
                <a:latin typeface="Arial" panose="020B0604020202020204" pitchFamily="34" charset="0"/>
                <a:ea typeface="Wingdings" panose="05000000000000000000" pitchFamily="2" charset="2"/>
                <a:cs typeface="Wingdings" panose="05000000000000000000" pitchFamily="2" charset="2"/>
              </a:rPr>
              <a:t>, amb continguts que es reprodueixen a la </a:t>
            </a:r>
            <a:r>
              <a:rPr lang="ca-ES" sz="1600" i="1" spc="0" dirty="0">
                <a:effectLst/>
                <a:latin typeface="Arial" panose="020B0604020202020204" pitchFamily="34" charset="0"/>
                <a:ea typeface="Wingdings" panose="05000000000000000000" pitchFamily="2" charset="2"/>
                <a:cs typeface="Wingdings" panose="05000000000000000000" pitchFamily="2" charset="2"/>
              </a:rPr>
              <a:t>home</a:t>
            </a:r>
            <a:r>
              <a:rPr lang="ca-ES" sz="1600" spc="0" dirty="0">
                <a:effectLst/>
                <a:latin typeface="Arial" panose="020B0604020202020204" pitchFamily="34" charset="0"/>
                <a:ea typeface="Wingdings" panose="05000000000000000000" pitchFamily="2" charset="2"/>
                <a:cs typeface="Wingdings" panose="05000000000000000000" pitchFamily="2" charset="2"/>
              </a:rPr>
              <a:t> UPC i a altres webs de la UPC (centres docents, departaments, instituts i serveis).</a:t>
            </a:r>
          </a:p>
          <a:p>
            <a:pPr marL="285750" indent="-285750">
              <a:buFont typeface="Wingdings" panose="05000000000000000000" pitchFamily="2" charset="2"/>
              <a:buChar char="§"/>
            </a:pPr>
            <a:endParaRPr lang="ca-ES" sz="1600" dirty="0">
              <a:latin typeface="Arial" panose="020B0604020202020204" pitchFamily="34" charset="0"/>
              <a:ea typeface="Wingdings" panose="05000000000000000000" pitchFamily="2" charset="2"/>
              <a:cs typeface="Wingdings" panose="05000000000000000000" pitchFamily="2" charset="2"/>
            </a:endParaRPr>
          </a:p>
          <a:p>
            <a:pPr marL="285750" indent="-285750">
              <a:buFont typeface="Wingdings" panose="05000000000000000000" pitchFamily="2" charset="2"/>
              <a:buChar char="§"/>
            </a:pPr>
            <a:r>
              <a:rPr lang="en-US" sz="1600" b="1" dirty="0">
                <a:latin typeface="Arial" panose="020B0604020202020204" pitchFamily="34" charset="0"/>
              </a:rPr>
              <a:t>Portals web per a </a:t>
            </a:r>
            <a:r>
              <a:rPr lang="en-US" sz="1600" b="1" dirty="0" err="1">
                <a:latin typeface="Arial" panose="020B0604020202020204" pitchFamily="34" charset="0"/>
              </a:rPr>
              <a:t>públics</a:t>
            </a:r>
            <a:r>
              <a:rPr lang="en-US" sz="1600" b="1" dirty="0">
                <a:latin typeface="Arial" panose="020B0604020202020204" pitchFamily="34" charset="0"/>
              </a:rPr>
              <a:t> interns </a:t>
            </a:r>
            <a:r>
              <a:rPr lang="en-US" sz="1600" dirty="0">
                <a:latin typeface="Arial" panose="020B0604020202020204" pitchFamily="34" charset="0"/>
              </a:rPr>
              <a:t>(</a:t>
            </a:r>
            <a:r>
              <a:rPr lang="en-US" sz="1600" dirty="0" err="1">
                <a:latin typeface="Arial" panose="020B0604020202020204" pitchFamily="34" charset="0"/>
              </a:rPr>
              <a:t>estudiants</a:t>
            </a:r>
            <a:r>
              <a:rPr lang="en-US" sz="1600" dirty="0">
                <a:latin typeface="Arial" panose="020B0604020202020204" pitchFamily="34" charset="0"/>
              </a:rPr>
              <a:t> UPC </a:t>
            </a:r>
            <a:r>
              <a:rPr lang="en-US" sz="1600" dirty="0" err="1">
                <a:latin typeface="Arial" panose="020B0604020202020204" pitchFamily="34" charset="0"/>
              </a:rPr>
              <a:t>i</a:t>
            </a:r>
            <a:r>
              <a:rPr lang="en-US" sz="1600" dirty="0">
                <a:latin typeface="Arial" panose="020B0604020202020204" pitchFamily="34" charset="0"/>
              </a:rPr>
              <a:t> PDI/PTGAS). </a:t>
            </a:r>
          </a:p>
          <a:p>
            <a:endParaRPr lang="en-US" sz="1600" dirty="0">
              <a:latin typeface="Arial" panose="020B0604020202020204" pitchFamily="34" charset="0"/>
            </a:endParaRPr>
          </a:p>
          <a:p>
            <a:pPr marL="285750" indent="-285750">
              <a:buFont typeface="Wingdings" panose="05000000000000000000" pitchFamily="2" charset="2"/>
              <a:buChar char="§"/>
            </a:pPr>
            <a:r>
              <a:rPr lang="en-US" sz="1600" b="1" dirty="0">
                <a:latin typeface="Arial" panose="020B0604020202020204" pitchFamily="34" charset="0"/>
              </a:rPr>
              <a:t>App UPC</a:t>
            </a:r>
            <a:r>
              <a:rPr lang="en-US" sz="1600" dirty="0">
                <a:latin typeface="Arial" panose="020B0604020202020204" pitchFamily="34" charset="0"/>
              </a:rPr>
              <a:t>. </a:t>
            </a:r>
            <a:r>
              <a:rPr lang="en-US" sz="1600" dirty="0" err="1">
                <a:latin typeface="Arial" panose="020B0604020202020204" pitchFamily="34" charset="0"/>
              </a:rPr>
              <a:t>Aplicació</a:t>
            </a:r>
            <a:r>
              <a:rPr lang="en-US" sz="1600" dirty="0">
                <a:latin typeface="Arial" panose="020B0604020202020204" pitchFamily="34" charset="0"/>
              </a:rPr>
              <a:t> </a:t>
            </a:r>
            <a:r>
              <a:rPr lang="en-US" sz="1600" dirty="0" err="1">
                <a:latin typeface="Arial" panose="020B0604020202020204" pitchFamily="34" charset="0"/>
              </a:rPr>
              <a:t>adreçada</a:t>
            </a:r>
            <a:r>
              <a:rPr lang="en-US" sz="1600" dirty="0">
                <a:latin typeface="Arial" panose="020B0604020202020204" pitchFamily="34" charset="0"/>
              </a:rPr>
              <a:t> a </a:t>
            </a:r>
            <a:r>
              <a:rPr lang="en-US" sz="1600" dirty="0" err="1">
                <a:latin typeface="Arial" panose="020B0604020202020204" pitchFamily="34" charset="0"/>
              </a:rPr>
              <a:t>col·lectius</a:t>
            </a:r>
            <a:r>
              <a:rPr lang="en-US" sz="1600" dirty="0">
                <a:latin typeface="Arial" panose="020B0604020202020204" pitchFamily="34" charset="0"/>
              </a:rPr>
              <a:t> </a:t>
            </a:r>
            <a:r>
              <a:rPr lang="en-US" sz="1600" dirty="0" err="1">
                <a:latin typeface="Arial" panose="020B0604020202020204" pitchFamily="34" charset="0"/>
              </a:rPr>
              <a:t>específics</a:t>
            </a:r>
            <a:r>
              <a:rPr lang="en-US" sz="1600" dirty="0">
                <a:latin typeface="Arial" panose="020B0604020202020204" pitchFamily="34" charset="0"/>
              </a:rPr>
              <a:t> de la UPC (</a:t>
            </a:r>
            <a:r>
              <a:rPr lang="en-US" sz="1600" dirty="0" err="1">
                <a:latin typeface="Arial" panose="020B0604020202020204" pitchFamily="34" charset="0"/>
              </a:rPr>
              <a:t>estudiantat</a:t>
            </a:r>
            <a:r>
              <a:rPr lang="en-US" sz="1600" dirty="0">
                <a:latin typeface="Arial" panose="020B0604020202020204" pitchFamily="34" charset="0"/>
              </a:rPr>
              <a:t>, PDI, PTGAS, </a:t>
            </a:r>
            <a:r>
              <a:rPr lang="en-US" sz="1600" dirty="0" err="1">
                <a:latin typeface="Arial" panose="020B0604020202020204" pitchFamily="34" charset="0"/>
              </a:rPr>
              <a:t>futurs</a:t>
            </a:r>
            <a:r>
              <a:rPr lang="en-US" sz="1600" dirty="0">
                <a:latin typeface="Arial" panose="020B0604020202020204" pitchFamily="34" charset="0"/>
              </a:rPr>
              <a:t> </a:t>
            </a:r>
            <a:r>
              <a:rPr lang="en-US" sz="1600" dirty="0" err="1">
                <a:latin typeface="Arial" panose="020B0604020202020204" pitchFamily="34" charset="0"/>
              </a:rPr>
              <a:t>estudiants</a:t>
            </a:r>
            <a:r>
              <a:rPr lang="en-US" sz="1600" dirty="0">
                <a:latin typeface="Arial" panose="020B0604020202020204" pitchFamily="34" charset="0"/>
              </a:rPr>
              <a:t> </a:t>
            </a:r>
            <a:r>
              <a:rPr lang="en-US" sz="1600" dirty="0" err="1">
                <a:latin typeface="Arial" panose="020B0604020202020204" pitchFamily="34" charset="0"/>
              </a:rPr>
              <a:t>i</a:t>
            </a:r>
            <a:r>
              <a:rPr lang="en-US" sz="1600" dirty="0">
                <a:latin typeface="Arial" panose="020B0604020202020204" pitchFamily="34" charset="0"/>
              </a:rPr>
              <a:t> </a:t>
            </a:r>
            <a:r>
              <a:rPr lang="en-US" sz="1600" dirty="0" err="1">
                <a:latin typeface="Arial" panose="020B0604020202020204" pitchFamily="34" charset="0"/>
              </a:rPr>
              <a:t>altres</a:t>
            </a:r>
            <a:r>
              <a:rPr lang="en-US" sz="1600" dirty="0">
                <a:latin typeface="Arial" panose="020B0604020202020204" pitchFamily="34" charset="0"/>
              </a:rPr>
              <a:t> </a:t>
            </a:r>
            <a:r>
              <a:rPr lang="en-US" sz="1600" dirty="0" err="1">
                <a:latin typeface="Arial" panose="020B0604020202020204" pitchFamily="34" charset="0"/>
              </a:rPr>
              <a:t>col·lectius</a:t>
            </a:r>
            <a:r>
              <a:rPr lang="en-US" sz="1600" dirty="0">
                <a:latin typeface="Arial" panose="020B0604020202020204" pitchFamily="34" charset="0"/>
              </a:rPr>
              <a:t> </a:t>
            </a:r>
            <a:r>
              <a:rPr lang="en-US" sz="1600" dirty="0" err="1">
                <a:latin typeface="Arial" panose="020B0604020202020204" pitchFamily="34" charset="0"/>
              </a:rPr>
              <a:t>amb</a:t>
            </a:r>
            <a:r>
              <a:rPr lang="en-US" sz="1600" dirty="0">
                <a:latin typeface="Arial" panose="020B0604020202020204" pitchFamily="34" charset="0"/>
              </a:rPr>
              <a:t> </a:t>
            </a:r>
            <a:r>
              <a:rPr lang="en-US" sz="1600" dirty="0" err="1">
                <a:latin typeface="Arial" panose="020B0604020202020204" pitchFamily="34" charset="0"/>
              </a:rPr>
              <a:t>dret</a:t>
            </a:r>
            <a:r>
              <a:rPr lang="en-US" sz="1600" dirty="0">
                <a:latin typeface="Arial" panose="020B0604020202020204" pitchFamily="34" charset="0"/>
              </a:rPr>
              <a:t> a carnet UPC). </a:t>
            </a:r>
            <a:br>
              <a:rPr lang="en-US" sz="1600" dirty="0">
                <a:latin typeface="Arial" panose="020B0604020202020204" pitchFamily="34" charset="0"/>
              </a:rPr>
            </a:br>
            <a:endParaRPr lang="en-US" sz="1600" dirty="0">
              <a:latin typeface="Arial" panose="020B0604020202020204" pitchFamily="34" charset="0"/>
            </a:endParaRPr>
          </a:p>
          <a:p>
            <a:pPr marL="285750" indent="-285750">
              <a:buFont typeface="Wingdings" panose="05000000000000000000" pitchFamily="2" charset="2"/>
              <a:buChar char="§"/>
            </a:pPr>
            <a:r>
              <a:rPr lang="en-US" sz="1600" dirty="0" err="1">
                <a:solidFill>
                  <a:srgbClr val="007ABE"/>
                </a:solidFill>
                <a:latin typeface="Arial" panose="020B0604020202020204" pitchFamily="34" charset="0"/>
                <a:hlinkClick r:id="rId5">
                  <a:extLst>
                    <a:ext uri="{A12FA001-AC4F-418D-AE19-62706E023703}">
                      <ahyp:hlinkClr xmlns:ahyp="http://schemas.microsoft.com/office/drawing/2018/hyperlinkcolor" val="tx"/>
                    </a:ext>
                  </a:extLst>
                </a:hlinkClick>
              </a:rPr>
              <a:t>Butlletí</a:t>
            </a:r>
            <a:r>
              <a:rPr lang="en-US" sz="1600" dirty="0">
                <a:solidFill>
                  <a:srgbClr val="007ABE"/>
                </a:solidFill>
                <a:latin typeface="Arial" panose="020B0604020202020204" pitchFamily="34" charset="0"/>
                <a:hlinkClick r:id="rId5">
                  <a:extLst>
                    <a:ext uri="{A12FA001-AC4F-418D-AE19-62706E023703}">
                      <ahyp:hlinkClr xmlns:ahyp="http://schemas.microsoft.com/office/drawing/2018/hyperlinkcolor" val="tx"/>
                    </a:ext>
                  </a:extLst>
                </a:hlinkClick>
              </a:rPr>
              <a:t> </a:t>
            </a:r>
            <a:r>
              <a:rPr lang="en-US" sz="1600" dirty="0" err="1">
                <a:solidFill>
                  <a:srgbClr val="007ABE"/>
                </a:solidFill>
                <a:latin typeface="Arial" panose="020B0604020202020204" pitchFamily="34" charset="0"/>
                <a:hlinkClick r:id="rId5">
                  <a:extLst>
                    <a:ext uri="{A12FA001-AC4F-418D-AE19-62706E023703}">
                      <ahyp:hlinkClr xmlns:ahyp="http://schemas.microsoft.com/office/drawing/2018/hyperlinkcolor" val="tx"/>
                    </a:ext>
                  </a:extLst>
                </a:hlinkClick>
              </a:rPr>
              <a:t>institucional</a:t>
            </a:r>
            <a:r>
              <a:rPr lang="en-US" sz="1600" dirty="0">
                <a:solidFill>
                  <a:srgbClr val="007ABE"/>
                </a:solidFill>
                <a:latin typeface="Arial" panose="020B0604020202020204" pitchFamily="34" charset="0"/>
                <a:hlinkClick r:id="rId5">
                  <a:extLst>
                    <a:ext uri="{A12FA001-AC4F-418D-AE19-62706E023703}">
                      <ahyp:hlinkClr xmlns:ahyp="http://schemas.microsoft.com/office/drawing/2018/hyperlinkcolor" val="tx"/>
                    </a:ext>
                  </a:extLst>
                </a:hlinkClick>
              </a:rPr>
              <a:t> intern Fil </a:t>
            </a:r>
            <a:r>
              <a:rPr lang="en-US" sz="1600" dirty="0" err="1">
                <a:solidFill>
                  <a:srgbClr val="007ABE"/>
                </a:solidFill>
                <a:latin typeface="Arial" panose="020B0604020202020204" pitchFamily="34" charset="0"/>
                <a:hlinkClick r:id="rId5">
                  <a:extLst>
                    <a:ext uri="{A12FA001-AC4F-418D-AE19-62706E023703}">
                      <ahyp:hlinkClr xmlns:ahyp="http://schemas.microsoft.com/office/drawing/2018/hyperlinkcolor" val="tx"/>
                    </a:ext>
                  </a:extLst>
                </a:hlinkClick>
              </a:rPr>
              <a:t>directe</a:t>
            </a:r>
            <a:r>
              <a:rPr lang="en-US" sz="1600" dirty="0">
                <a:latin typeface="Arial" panose="020B0604020202020204" pitchFamily="34" charset="0"/>
              </a:rPr>
              <a:t>.</a:t>
            </a:r>
            <a:r>
              <a:rPr lang="en-US" sz="1600" b="1" dirty="0">
                <a:latin typeface="Arial" panose="020B0604020202020204" pitchFamily="34" charset="0"/>
              </a:rPr>
              <a:t> </a:t>
            </a:r>
            <a:r>
              <a:rPr lang="en-US" sz="1600" dirty="0" err="1">
                <a:latin typeface="Arial" panose="020B0604020202020204" pitchFamily="34" charset="0"/>
              </a:rPr>
              <a:t>S’envia</a:t>
            </a:r>
            <a:r>
              <a:rPr lang="en-US" sz="1600" dirty="0">
                <a:latin typeface="Arial" panose="020B0604020202020204" pitchFamily="34" charset="0"/>
              </a:rPr>
              <a:t> </a:t>
            </a:r>
            <a:r>
              <a:rPr lang="en-US" sz="1600" dirty="0" err="1">
                <a:latin typeface="Arial" panose="020B0604020202020204" pitchFamily="34" charset="0"/>
              </a:rPr>
              <a:t>quinzenalment</a:t>
            </a:r>
            <a:r>
              <a:rPr lang="en-US" sz="1600" dirty="0">
                <a:latin typeface="Arial" panose="020B0604020202020204" pitchFamily="34" charset="0"/>
              </a:rPr>
              <a:t> a 5.700 </a:t>
            </a:r>
            <a:r>
              <a:rPr lang="en-US" sz="1600" dirty="0" err="1">
                <a:latin typeface="Arial" panose="020B0604020202020204" pitchFamily="34" charset="0"/>
              </a:rPr>
              <a:t>persones</a:t>
            </a:r>
            <a:r>
              <a:rPr lang="en-US" sz="1600" dirty="0">
                <a:latin typeface="Arial" panose="020B0604020202020204" pitchFamily="34" charset="0"/>
              </a:rPr>
              <a:t> </a:t>
            </a:r>
            <a:r>
              <a:rPr lang="en-US" sz="1600" dirty="0" err="1">
                <a:latin typeface="Arial" panose="020B0604020202020204" pitchFamily="34" charset="0"/>
              </a:rPr>
              <a:t>vinculades</a:t>
            </a:r>
            <a:r>
              <a:rPr lang="en-US" sz="1600" dirty="0">
                <a:latin typeface="Arial" panose="020B0604020202020204" pitchFamily="34" charset="0"/>
              </a:rPr>
              <a:t> al </a:t>
            </a:r>
            <a:r>
              <a:rPr lang="en-US" sz="1600" dirty="0" err="1">
                <a:latin typeface="Arial" panose="020B0604020202020204" pitchFamily="34" charset="0"/>
              </a:rPr>
              <a:t>grup</a:t>
            </a:r>
            <a:r>
              <a:rPr lang="en-US" sz="1600" dirty="0">
                <a:latin typeface="Arial" panose="020B0604020202020204" pitchFamily="34" charset="0"/>
              </a:rPr>
              <a:t> UPC, PDI </a:t>
            </a:r>
            <a:r>
              <a:rPr lang="en-US" sz="1600" dirty="0" err="1">
                <a:latin typeface="Arial" panose="020B0604020202020204" pitchFamily="34" charset="0"/>
              </a:rPr>
              <a:t>i</a:t>
            </a:r>
            <a:r>
              <a:rPr lang="en-US" sz="1600" dirty="0">
                <a:latin typeface="Arial" panose="020B0604020202020204" pitchFamily="34" charset="0"/>
              </a:rPr>
              <a:t> PTGAS.</a:t>
            </a:r>
            <a:endParaRPr lang="ca-ES" sz="1600" dirty="0">
              <a:latin typeface="Arial" panose="020B0604020202020204" pitchFamily="34" charset="0"/>
            </a:endParaRPr>
          </a:p>
          <a:p>
            <a:pPr marL="285750" indent="-285750">
              <a:buFont typeface="Wingdings" panose="05000000000000000000" pitchFamily="2" charset="2"/>
              <a:buChar char="§"/>
            </a:pPr>
            <a:endParaRPr lang="ca-ES" sz="1600" dirty="0">
              <a:effectLst/>
              <a:latin typeface="Arial" panose="020B0604020202020204" pitchFamily="34" charset="0"/>
              <a:ea typeface="Arial" panose="020B0604020202020204" pitchFamily="34" charset="0"/>
            </a:endParaRPr>
          </a:p>
          <a:p>
            <a:pPr marL="285750" indent="-285750">
              <a:buFont typeface="Wingdings" panose="05000000000000000000" pitchFamily="2" charset="2"/>
              <a:buChar char="§"/>
            </a:pPr>
            <a:r>
              <a:rPr lang="ca-ES" sz="1600" b="1" spc="0" dirty="0">
                <a:effectLst/>
                <a:latin typeface="Arial" panose="020B0604020202020204" pitchFamily="34" charset="0"/>
                <a:ea typeface="Wingdings" panose="05000000000000000000" pitchFamily="2" charset="2"/>
                <a:cs typeface="Wingdings" panose="05000000000000000000" pitchFamily="2" charset="2"/>
              </a:rPr>
              <a:t>Perfils institucionals UPC a les xarxes socials:</a:t>
            </a:r>
          </a:p>
          <a:p>
            <a:pPr lvl="1"/>
            <a:r>
              <a:rPr lang="ca-ES" sz="1600" dirty="0">
                <a:solidFill>
                  <a:srgbClr val="000000"/>
                </a:solidFill>
                <a:latin typeface="+mj-lt"/>
                <a:ea typeface="Times New Roman" panose="02020603050405020304" pitchFamily="18" charset="0"/>
                <a:cs typeface="Segoe UI Symbol" panose="020B0502040204020203" pitchFamily="34" charset="0"/>
              </a:rPr>
              <a:t>➔ </a:t>
            </a:r>
            <a:r>
              <a:rPr lang="ca-ES" sz="1600" dirty="0" err="1">
                <a:solidFill>
                  <a:srgbClr val="007ABE"/>
                </a:solidFill>
                <a:latin typeface="Arial" panose="020B0604020202020204" pitchFamily="34" charset="0"/>
                <a:hlinkClick r:id="rId6">
                  <a:extLst>
                    <a:ext uri="{A12FA001-AC4F-418D-AE19-62706E023703}">
                      <ahyp:hlinkClr xmlns:ahyp="http://schemas.microsoft.com/office/drawing/2018/hyperlinkcolor" val="tx"/>
                    </a:ext>
                  </a:extLst>
                </a:hlinkClick>
              </a:rPr>
              <a:t>LinkedIn</a:t>
            </a:r>
            <a:r>
              <a:rPr lang="ca-ES" sz="1600" b="1" dirty="0">
                <a:latin typeface="Arial" panose="020B0604020202020204" pitchFamily="34" charset="0"/>
                <a:ea typeface="Wingdings" panose="05000000000000000000" pitchFamily="2" charset="2"/>
                <a:cs typeface="Wingdings" panose="05000000000000000000" pitchFamily="2" charset="2"/>
              </a:rPr>
              <a:t>, </a:t>
            </a:r>
            <a:r>
              <a:rPr lang="ca-ES" sz="1600" b="1" spc="0" dirty="0">
                <a:effectLst/>
                <a:latin typeface="Arial" panose="020B0604020202020204" pitchFamily="34" charset="0"/>
                <a:ea typeface="Wingdings" panose="05000000000000000000" pitchFamily="2" charset="2"/>
                <a:cs typeface="Wingdings" panose="05000000000000000000" pitchFamily="2" charset="2"/>
              </a:rPr>
              <a:t>amb 185.000 seguidors.</a:t>
            </a:r>
          </a:p>
          <a:p>
            <a:pPr lvl="1"/>
            <a:r>
              <a:rPr lang="ca-ES" sz="1600" dirty="0">
                <a:solidFill>
                  <a:srgbClr val="000000"/>
                </a:solidFill>
                <a:latin typeface="+mj-lt"/>
                <a:ea typeface="Times New Roman" panose="02020603050405020304" pitchFamily="18" charset="0"/>
                <a:cs typeface="Segoe UI Symbol" panose="020B0502040204020203" pitchFamily="34" charset="0"/>
              </a:rPr>
              <a:t>➔ </a:t>
            </a:r>
            <a:r>
              <a:rPr lang="ca-ES" sz="1600" dirty="0">
                <a:solidFill>
                  <a:srgbClr val="007ABE"/>
                </a:solidFill>
                <a:latin typeface="Arial" panose="020B0604020202020204" pitchFamily="34" charset="0"/>
                <a:hlinkClick r:id="rId7">
                  <a:extLst>
                    <a:ext uri="{A12FA001-AC4F-418D-AE19-62706E023703}">
                      <ahyp:hlinkClr xmlns:ahyp="http://schemas.microsoft.com/office/drawing/2018/hyperlinkcolor" val="tx"/>
                    </a:ext>
                  </a:extLst>
                </a:hlinkClick>
              </a:rPr>
              <a:t>Instagram</a:t>
            </a:r>
            <a:r>
              <a:rPr lang="ca-ES" sz="1600" b="1" spc="0" dirty="0">
                <a:effectLst/>
                <a:latin typeface="Arial" panose="020B0604020202020204" pitchFamily="34" charset="0"/>
                <a:ea typeface="Wingdings" panose="05000000000000000000" pitchFamily="2" charset="2"/>
                <a:cs typeface="Wingdings" panose="05000000000000000000" pitchFamily="2" charset="2"/>
              </a:rPr>
              <a:t>, amb 19.400 seguidors.</a:t>
            </a:r>
          </a:p>
          <a:p>
            <a:pPr lvl="1"/>
            <a:r>
              <a:rPr lang="ca-ES" sz="1600" dirty="0">
                <a:solidFill>
                  <a:srgbClr val="000000"/>
                </a:solidFill>
                <a:latin typeface="+mj-lt"/>
                <a:ea typeface="Times New Roman" panose="02020603050405020304" pitchFamily="18" charset="0"/>
                <a:cs typeface="Segoe UI Symbol" panose="020B0502040204020203" pitchFamily="34" charset="0"/>
              </a:rPr>
              <a:t>➔ </a:t>
            </a:r>
            <a:r>
              <a:rPr lang="ca-ES" sz="1600" dirty="0" err="1">
                <a:solidFill>
                  <a:srgbClr val="007ABE"/>
                </a:solidFill>
                <a:latin typeface="Arial" panose="020B0604020202020204" pitchFamily="34" charset="0"/>
                <a:hlinkClick r:id="rId8">
                  <a:extLst>
                    <a:ext uri="{A12FA001-AC4F-418D-AE19-62706E023703}">
                      <ahyp:hlinkClr xmlns:ahyp="http://schemas.microsoft.com/office/drawing/2018/hyperlinkcolor" val="tx"/>
                    </a:ext>
                  </a:extLst>
                </a:hlinkClick>
              </a:rPr>
              <a:t>Facebook</a:t>
            </a:r>
            <a:r>
              <a:rPr lang="ca-ES" sz="1600" b="1" spc="0" dirty="0">
                <a:effectLst/>
                <a:latin typeface="Arial" panose="020B0604020202020204" pitchFamily="34" charset="0"/>
                <a:ea typeface="Wingdings" panose="05000000000000000000" pitchFamily="2" charset="2"/>
                <a:cs typeface="Wingdings" panose="05000000000000000000" pitchFamily="2" charset="2"/>
              </a:rPr>
              <a:t>, amb 17.000 seguidors.</a:t>
            </a:r>
            <a:br>
              <a:rPr lang="ca-ES" sz="1600" b="1" spc="0" dirty="0">
                <a:effectLst/>
                <a:latin typeface="Arial" panose="020B0604020202020204" pitchFamily="34" charset="0"/>
                <a:ea typeface="Wingdings" panose="05000000000000000000" pitchFamily="2" charset="2"/>
                <a:cs typeface="Wingdings" panose="05000000000000000000" pitchFamily="2" charset="2"/>
              </a:rPr>
            </a:br>
            <a:endParaRPr lang="ca-ES" sz="1600" b="1" spc="0" dirty="0">
              <a:effectLst/>
              <a:latin typeface="Arial" panose="020B0604020202020204" pitchFamily="34" charset="0"/>
              <a:ea typeface="Wingdings" panose="05000000000000000000" pitchFamily="2" charset="2"/>
              <a:cs typeface="Wingdings" panose="05000000000000000000" pitchFamily="2" charset="2"/>
            </a:endParaRPr>
          </a:p>
          <a:p>
            <a:pPr marL="285750" indent="-285750">
              <a:buFont typeface="Wingdings" panose="05000000000000000000" pitchFamily="2" charset="2"/>
              <a:buChar char="§"/>
            </a:pPr>
            <a:r>
              <a:rPr lang="ca-ES" sz="1600" dirty="0">
                <a:solidFill>
                  <a:srgbClr val="007ABE"/>
                </a:solidFill>
                <a:latin typeface="Arial" panose="020B0604020202020204" pitchFamily="34" charset="0"/>
                <a:hlinkClick r:id="rId9">
                  <a:extLst>
                    <a:ext uri="{A12FA001-AC4F-418D-AE19-62706E023703}">
                      <ahyp:hlinkClr xmlns:ahyp="http://schemas.microsoft.com/office/drawing/2018/hyperlinkcolor" val="tx"/>
                    </a:ext>
                  </a:extLst>
                </a:hlinkClick>
              </a:rPr>
              <a:t>Web del Fractus-UPC </a:t>
            </a:r>
            <a:r>
              <a:rPr lang="ca-ES" sz="1600" dirty="0" err="1">
                <a:solidFill>
                  <a:srgbClr val="007ABE"/>
                </a:solidFill>
                <a:latin typeface="Arial" panose="020B0604020202020204" pitchFamily="34" charset="0"/>
                <a:hlinkClick r:id="rId9">
                  <a:extLst>
                    <a:ext uri="{A12FA001-AC4F-418D-AE19-62706E023703}">
                      <ahyp:hlinkClr xmlns:ahyp="http://schemas.microsoft.com/office/drawing/2018/hyperlinkcolor" val="tx"/>
                    </a:ext>
                  </a:extLst>
                </a:hlinkClick>
              </a:rPr>
              <a:t>Deep</a:t>
            </a:r>
            <a:r>
              <a:rPr lang="ca-ES" sz="1600" dirty="0">
                <a:solidFill>
                  <a:srgbClr val="007ABE"/>
                </a:solidFill>
                <a:latin typeface="Arial" panose="020B0604020202020204" pitchFamily="34" charset="0"/>
                <a:hlinkClick r:id="rId9">
                  <a:extLst>
                    <a:ext uri="{A12FA001-AC4F-418D-AE19-62706E023703}">
                      <ahyp:hlinkClr xmlns:ahyp="http://schemas.microsoft.com/office/drawing/2018/hyperlinkcolor" val="tx"/>
                    </a:ext>
                  </a:extLst>
                </a:hlinkClick>
              </a:rPr>
              <a:t> </a:t>
            </a:r>
            <a:r>
              <a:rPr lang="ca-ES" sz="1600" dirty="0" err="1">
                <a:solidFill>
                  <a:srgbClr val="007ABE"/>
                </a:solidFill>
                <a:latin typeface="Arial" panose="020B0604020202020204" pitchFamily="34" charset="0"/>
                <a:hlinkClick r:id="rId9">
                  <a:extLst>
                    <a:ext uri="{A12FA001-AC4F-418D-AE19-62706E023703}">
                      <ahyp:hlinkClr xmlns:ahyp="http://schemas.microsoft.com/office/drawing/2018/hyperlinkcolor" val="tx"/>
                    </a:ext>
                  </a:extLst>
                </a:hlinkClick>
              </a:rPr>
              <a:t>Tech</a:t>
            </a:r>
            <a:r>
              <a:rPr lang="ca-ES" sz="1600" dirty="0">
                <a:solidFill>
                  <a:srgbClr val="007ABE"/>
                </a:solidFill>
                <a:latin typeface="Arial" panose="020B0604020202020204" pitchFamily="34" charset="0"/>
                <a:hlinkClick r:id="rId9">
                  <a:extLst>
                    <a:ext uri="{A12FA001-AC4F-418D-AE19-62706E023703}">
                      <ahyp:hlinkClr xmlns:ahyp="http://schemas.microsoft.com/office/drawing/2018/hyperlinkcolor" val="tx"/>
                    </a:ext>
                  </a:extLst>
                </a:hlinkClick>
              </a:rPr>
              <a:t> </a:t>
            </a:r>
            <a:r>
              <a:rPr lang="ca-ES" sz="1600" dirty="0" err="1">
                <a:solidFill>
                  <a:srgbClr val="007ABE"/>
                </a:solidFill>
                <a:latin typeface="Arial" panose="020B0604020202020204" pitchFamily="34" charset="0"/>
                <a:hlinkClick r:id="rId9">
                  <a:extLst>
                    <a:ext uri="{A12FA001-AC4F-418D-AE19-62706E023703}">
                      <ahyp:hlinkClr xmlns:ahyp="http://schemas.microsoft.com/office/drawing/2018/hyperlinkcolor" val="tx"/>
                    </a:ext>
                  </a:extLst>
                </a:hlinkClick>
              </a:rPr>
              <a:t>Hub</a:t>
            </a:r>
            <a:r>
              <a:rPr lang="ca-ES" sz="1600" dirty="0">
                <a:latin typeface="Arial" panose="020B0604020202020204" pitchFamily="34" charset="0"/>
                <a:ea typeface="Wingdings" panose="05000000000000000000" pitchFamily="2" charset="2"/>
                <a:cs typeface="Wingdings" panose="05000000000000000000" pitchFamily="2" charset="2"/>
              </a:rPr>
              <a:t>, en el marc del qual es fa el patrocini (dotació econòmica) dels guardons</a:t>
            </a:r>
            <a:endParaRPr lang="ca-ES" sz="1600" dirty="0"/>
          </a:p>
        </p:txBody>
      </p:sp>
    </p:spTree>
    <p:extLst>
      <p:ext uri="{BB962C8B-B14F-4D97-AF65-F5344CB8AC3E}">
        <p14:creationId xmlns:p14="http://schemas.microsoft.com/office/powerpoint/2010/main" val="3710869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3"/>
          </p:nvPr>
        </p:nvSpPr>
        <p:spPr>
          <a:xfrm>
            <a:off x="1256852" y="584983"/>
            <a:ext cx="10311756" cy="767695"/>
          </a:xfrm>
        </p:spPr>
        <p:txBody>
          <a:bodyPr/>
          <a:lstStyle/>
          <a:p>
            <a:pPr marL="0" indent="0" algn="l"/>
            <a:r>
              <a:rPr lang="ca-ES" dirty="0">
                <a:solidFill>
                  <a:srgbClr val="007ABE"/>
                </a:solidFill>
              </a:rPr>
              <a:t>Contactes</a:t>
            </a:r>
          </a:p>
        </p:txBody>
      </p:sp>
      <p:sp>
        <p:nvSpPr>
          <p:cNvPr id="12" name="QuadreDeText 11">
            <a:extLst>
              <a:ext uri="{FF2B5EF4-FFF2-40B4-BE49-F238E27FC236}">
                <a16:creationId xmlns:a16="http://schemas.microsoft.com/office/drawing/2014/main" id="{39F423B6-353E-4B04-960A-A95C713BE8D5}"/>
              </a:ext>
            </a:extLst>
          </p:cNvPr>
          <p:cNvSpPr txBox="1"/>
          <p:nvPr/>
        </p:nvSpPr>
        <p:spPr>
          <a:xfrm>
            <a:off x="1256852" y="1196752"/>
            <a:ext cx="10167741" cy="3149580"/>
          </a:xfrm>
          <a:prstGeom prst="rect">
            <a:avLst/>
          </a:prstGeom>
          <a:noFill/>
        </p:spPr>
        <p:txBody>
          <a:bodyPr wrap="square" rtlCol="0">
            <a:spAutoFit/>
          </a:bodyPr>
          <a:lstStyle/>
          <a:p>
            <a:r>
              <a:rPr lang="ca-ES" sz="1600" b="1" dirty="0">
                <a:latin typeface="Arial" panose="020B0604020202020204" pitchFamily="34" charset="0"/>
                <a:ea typeface="Wingdings" panose="05000000000000000000" pitchFamily="2" charset="2"/>
                <a:cs typeface="Wingdings" panose="05000000000000000000" pitchFamily="2" charset="2"/>
              </a:rPr>
              <a:t>Persones dels equips implicades en aquest Pla de visibilitat</a:t>
            </a:r>
          </a:p>
          <a:p>
            <a:endParaRPr lang="ca-ES" sz="1600" b="1" dirty="0">
              <a:latin typeface="Arial" panose="020B0604020202020204" pitchFamily="34" charset="0"/>
            </a:endParaRPr>
          </a:p>
          <a:p>
            <a:pPr marL="342900" lvl="0" indent="-342900">
              <a:buFont typeface="Arial" panose="020B0604020202020204" pitchFamily="34" charset="0"/>
              <a:buChar char="▪"/>
              <a:tabLst>
                <a:tab pos="504190" algn="l"/>
              </a:tabLst>
            </a:pPr>
            <a:r>
              <a:rPr lang="ca-ES" sz="1600" b="1" spc="0" dirty="0">
                <a:solidFill>
                  <a:srgbClr val="0078BC"/>
                </a:solidFill>
                <a:effectLst/>
                <a:latin typeface="Arial" panose="020B0604020202020204" pitchFamily="34" charset="0"/>
                <a:ea typeface="Arial" panose="020B0604020202020204" pitchFamily="34" charset="0"/>
              </a:rPr>
              <a:t>Per</a:t>
            </a:r>
            <a:r>
              <a:rPr lang="ca-ES" sz="1600" b="1" spc="-45" dirty="0">
                <a:solidFill>
                  <a:srgbClr val="0078BC"/>
                </a:solidFill>
                <a:effectLst/>
                <a:latin typeface="Arial" panose="020B0604020202020204" pitchFamily="34" charset="0"/>
                <a:ea typeface="Arial" panose="020B0604020202020204" pitchFamily="34" charset="0"/>
              </a:rPr>
              <a:t> </a:t>
            </a:r>
            <a:r>
              <a:rPr lang="ca-ES" sz="1600" b="1" spc="0" dirty="0">
                <a:solidFill>
                  <a:srgbClr val="0078BC"/>
                </a:solidFill>
                <a:effectLst/>
                <a:latin typeface="Arial" panose="020B0604020202020204" pitchFamily="34" charset="0"/>
                <a:ea typeface="Arial" panose="020B0604020202020204" pitchFamily="34" charset="0"/>
              </a:rPr>
              <a:t>part</a:t>
            </a:r>
            <a:r>
              <a:rPr lang="ca-ES" sz="1600" b="1" spc="-65" dirty="0">
                <a:solidFill>
                  <a:srgbClr val="0078BC"/>
                </a:solidFill>
                <a:effectLst/>
                <a:latin typeface="Arial" panose="020B0604020202020204" pitchFamily="34" charset="0"/>
                <a:ea typeface="Arial" panose="020B0604020202020204" pitchFamily="34" charset="0"/>
              </a:rPr>
              <a:t> </a:t>
            </a:r>
            <a:r>
              <a:rPr lang="ca-ES" sz="1600" b="1" spc="0" dirty="0">
                <a:solidFill>
                  <a:srgbClr val="0078BC"/>
                </a:solidFill>
                <a:effectLst/>
                <a:latin typeface="Arial" panose="020B0604020202020204" pitchFamily="34" charset="0"/>
                <a:ea typeface="Arial" panose="020B0604020202020204" pitchFamily="34" charset="0"/>
              </a:rPr>
              <a:t>del</a:t>
            </a:r>
            <a:r>
              <a:rPr lang="ca-ES" sz="1600" b="1" spc="-45" dirty="0">
                <a:solidFill>
                  <a:srgbClr val="0078BC"/>
                </a:solidFill>
                <a:effectLst/>
                <a:latin typeface="Arial" panose="020B0604020202020204" pitchFamily="34" charset="0"/>
                <a:ea typeface="Arial" panose="020B0604020202020204" pitchFamily="34" charset="0"/>
              </a:rPr>
              <a:t> </a:t>
            </a:r>
            <a:r>
              <a:rPr lang="ca-ES" sz="1600" b="1" spc="0" dirty="0">
                <a:solidFill>
                  <a:srgbClr val="0078BC"/>
                </a:solidFill>
                <a:effectLst/>
                <a:latin typeface="Arial" panose="020B0604020202020204" pitchFamily="34" charset="0"/>
                <a:ea typeface="Arial" panose="020B0604020202020204" pitchFamily="34" charset="0"/>
              </a:rPr>
              <a:t>Servei</a:t>
            </a:r>
            <a:r>
              <a:rPr lang="ca-ES" sz="1600" b="1" spc="-45" dirty="0">
                <a:solidFill>
                  <a:srgbClr val="0078BC"/>
                </a:solidFill>
                <a:effectLst/>
                <a:latin typeface="Arial" panose="020B0604020202020204" pitchFamily="34" charset="0"/>
                <a:ea typeface="Arial" panose="020B0604020202020204" pitchFamily="34" charset="0"/>
              </a:rPr>
              <a:t> </a:t>
            </a:r>
            <a:r>
              <a:rPr lang="ca-ES" sz="1600" b="1" spc="0" dirty="0">
                <a:solidFill>
                  <a:srgbClr val="0078BC"/>
                </a:solidFill>
                <a:effectLst/>
                <a:latin typeface="Arial" panose="020B0604020202020204" pitchFamily="34" charset="0"/>
                <a:ea typeface="Arial" panose="020B0604020202020204" pitchFamily="34" charset="0"/>
              </a:rPr>
              <a:t>de</a:t>
            </a:r>
            <a:r>
              <a:rPr lang="ca-ES" sz="1600" b="1" spc="-55" dirty="0">
                <a:solidFill>
                  <a:srgbClr val="0078BC"/>
                </a:solidFill>
                <a:effectLst/>
                <a:latin typeface="Arial" panose="020B0604020202020204" pitchFamily="34" charset="0"/>
                <a:ea typeface="Arial" panose="020B0604020202020204" pitchFamily="34" charset="0"/>
              </a:rPr>
              <a:t> </a:t>
            </a:r>
            <a:r>
              <a:rPr lang="ca-ES" sz="1600" b="1" spc="0" dirty="0">
                <a:solidFill>
                  <a:srgbClr val="0078BC"/>
                </a:solidFill>
                <a:effectLst/>
                <a:latin typeface="Arial" panose="020B0604020202020204" pitchFamily="34" charset="0"/>
                <a:ea typeface="Arial" panose="020B0604020202020204" pitchFamily="34" charset="0"/>
              </a:rPr>
              <a:t>Comunicació</a:t>
            </a:r>
            <a:r>
              <a:rPr lang="ca-ES" sz="1600" b="1" spc="-40" dirty="0">
                <a:solidFill>
                  <a:srgbClr val="0078BC"/>
                </a:solidFill>
                <a:effectLst/>
                <a:latin typeface="Arial" panose="020B0604020202020204" pitchFamily="34" charset="0"/>
                <a:ea typeface="Arial" panose="020B0604020202020204" pitchFamily="34" charset="0"/>
              </a:rPr>
              <a:t> </a:t>
            </a:r>
            <a:r>
              <a:rPr lang="ca-ES" sz="1600" b="1" spc="-20" dirty="0">
                <a:solidFill>
                  <a:srgbClr val="0078BC"/>
                </a:solidFill>
                <a:effectLst/>
                <a:latin typeface="Arial" panose="020B0604020202020204" pitchFamily="34" charset="0"/>
                <a:ea typeface="Arial" panose="020B0604020202020204" pitchFamily="34" charset="0"/>
              </a:rPr>
              <a:t>UPC:</a:t>
            </a:r>
            <a:br>
              <a:rPr lang="ca-ES" sz="1600" b="1" spc="-20" dirty="0">
                <a:solidFill>
                  <a:srgbClr val="0078BC"/>
                </a:solidFill>
                <a:latin typeface="Arial" panose="020B0604020202020204" pitchFamily="34" charset="0"/>
                <a:ea typeface="Arial" panose="020B0604020202020204" pitchFamily="34" charset="0"/>
              </a:rPr>
            </a:br>
            <a:r>
              <a:rPr lang="ca-ES" sz="1600" dirty="0">
                <a:effectLst/>
                <a:latin typeface="Arial" panose="020B0604020202020204" pitchFamily="34" charset="0"/>
                <a:ea typeface="Arial" panose="020B0604020202020204" pitchFamily="34" charset="0"/>
              </a:rPr>
              <a:t>Cap del Servei: </a:t>
            </a:r>
            <a:r>
              <a:rPr lang="ca-ES" sz="1600" dirty="0" err="1">
                <a:effectLst/>
                <a:latin typeface="Arial" panose="020B0604020202020204" pitchFamily="34" charset="0"/>
                <a:ea typeface="Arial" panose="020B0604020202020204" pitchFamily="34" charset="0"/>
              </a:rPr>
              <a:t>Annarosa</a:t>
            </a:r>
            <a:r>
              <a:rPr lang="ca-ES" sz="1600" dirty="0">
                <a:effectLst/>
                <a:latin typeface="Arial" panose="020B0604020202020204" pitchFamily="34" charset="0"/>
                <a:ea typeface="Arial" panose="020B0604020202020204" pitchFamily="34" charset="0"/>
              </a:rPr>
              <a:t> </a:t>
            </a:r>
            <a:r>
              <a:rPr lang="ca-ES" sz="1600" dirty="0" err="1">
                <a:effectLst/>
                <a:latin typeface="Arial" panose="020B0604020202020204" pitchFamily="34" charset="0"/>
                <a:ea typeface="Arial" panose="020B0604020202020204" pitchFamily="34" charset="0"/>
              </a:rPr>
              <a:t>Cánovas</a:t>
            </a:r>
            <a:r>
              <a:rPr lang="ca-ES" sz="1600" dirty="0">
                <a:latin typeface="Arial" panose="020B0604020202020204" pitchFamily="34" charset="0"/>
                <a:ea typeface="Arial" panose="020B0604020202020204" pitchFamily="34" charset="0"/>
              </a:rPr>
              <a:t>. </a:t>
            </a:r>
            <a:br>
              <a:rPr lang="ca-ES" sz="1600" dirty="0">
                <a:latin typeface="Arial" panose="020B0604020202020204" pitchFamily="34" charset="0"/>
                <a:ea typeface="Arial" panose="020B0604020202020204" pitchFamily="34" charset="0"/>
              </a:rPr>
            </a:br>
            <a:r>
              <a:rPr lang="ca-ES" sz="1600" dirty="0">
                <a:solidFill>
                  <a:srgbClr val="007ABE"/>
                </a:solidFill>
                <a:latin typeface="Arial" panose="020B0604020202020204" pitchFamily="34" charset="0"/>
                <a:hlinkClick r:id="rId3">
                  <a:extLst>
                    <a:ext uri="{A12FA001-AC4F-418D-AE19-62706E023703}">
                      <ahyp:hlinkClr xmlns:ahyp="http://schemas.microsoft.com/office/drawing/2018/hyperlinkcolor" val="tx"/>
                    </a:ext>
                  </a:extLst>
                </a:hlinkClick>
              </a:rPr>
              <a:t>ana.rosa.canovas@upc.edu</a:t>
            </a:r>
            <a:br>
              <a:rPr lang="ca-ES" sz="1600" dirty="0">
                <a:effectLst/>
                <a:latin typeface="Arial" panose="020B0604020202020204" pitchFamily="34" charset="0"/>
                <a:ea typeface="Arial" panose="020B0604020202020204" pitchFamily="34" charset="0"/>
              </a:rPr>
            </a:br>
            <a:br>
              <a:rPr lang="ca-ES" sz="1600" dirty="0">
                <a:effectLst/>
                <a:latin typeface="Arial" panose="020B0604020202020204" pitchFamily="34" charset="0"/>
                <a:ea typeface="Arial" panose="020B0604020202020204" pitchFamily="34" charset="0"/>
              </a:rPr>
            </a:br>
            <a:r>
              <a:rPr lang="ca-ES" sz="1600" dirty="0">
                <a:effectLst/>
                <a:latin typeface="Arial" panose="020B0604020202020204" pitchFamily="34" charset="0"/>
                <a:ea typeface="Arial" panose="020B0604020202020204" pitchFamily="34" charset="0"/>
              </a:rPr>
              <a:t>Tècnica</a:t>
            </a:r>
            <a:r>
              <a:rPr lang="ca-ES" sz="1600" spc="-100" dirty="0">
                <a:effectLst/>
                <a:latin typeface="Arial" panose="020B0604020202020204" pitchFamily="34" charset="0"/>
                <a:ea typeface="Arial" panose="020B0604020202020204" pitchFamily="34" charset="0"/>
              </a:rPr>
              <a:t> </a:t>
            </a:r>
            <a:r>
              <a:rPr lang="ca-ES" sz="1600" dirty="0">
                <a:effectLst/>
                <a:latin typeface="Arial" panose="020B0604020202020204" pitchFamily="34" charset="0"/>
                <a:ea typeface="Arial" panose="020B0604020202020204" pitchFamily="34" charset="0"/>
              </a:rPr>
              <a:t>en</a:t>
            </a:r>
            <a:r>
              <a:rPr lang="ca-ES" sz="1600" spc="-95" dirty="0">
                <a:effectLst/>
                <a:latin typeface="Arial" panose="020B0604020202020204" pitchFamily="34" charset="0"/>
                <a:ea typeface="Arial" panose="020B0604020202020204" pitchFamily="34" charset="0"/>
              </a:rPr>
              <a:t> </a:t>
            </a:r>
            <a:r>
              <a:rPr lang="ca-ES" sz="1600" dirty="0">
                <a:effectLst/>
                <a:latin typeface="Arial" panose="020B0604020202020204" pitchFamily="34" charset="0"/>
                <a:ea typeface="Arial" panose="020B0604020202020204" pitchFamily="34" charset="0"/>
              </a:rPr>
              <a:t>comunicació:</a:t>
            </a:r>
            <a:r>
              <a:rPr lang="ca-ES" sz="1600" spc="-100" dirty="0">
                <a:effectLst/>
                <a:latin typeface="Arial" panose="020B0604020202020204" pitchFamily="34" charset="0"/>
                <a:ea typeface="Arial" panose="020B0604020202020204" pitchFamily="34" charset="0"/>
              </a:rPr>
              <a:t> </a:t>
            </a:r>
            <a:r>
              <a:rPr lang="ca-ES" sz="1600" dirty="0">
                <a:effectLst/>
                <a:latin typeface="Arial" panose="020B0604020202020204" pitchFamily="34" charset="0"/>
                <a:ea typeface="Arial" panose="020B0604020202020204" pitchFamily="34" charset="0"/>
              </a:rPr>
              <a:t>Rossy</a:t>
            </a:r>
            <a:r>
              <a:rPr lang="ca-ES" sz="1600" spc="-90" dirty="0">
                <a:effectLst/>
                <a:latin typeface="Arial" panose="020B0604020202020204" pitchFamily="34" charset="0"/>
                <a:ea typeface="Arial" panose="020B0604020202020204" pitchFamily="34" charset="0"/>
              </a:rPr>
              <a:t> </a:t>
            </a:r>
            <a:r>
              <a:rPr lang="ca-ES" sz="1600" dirty="0">
                <a:effectLst/>
                <a:latin typeface="Arial" panose="020B0604020202020204" pitchFamily="34" charset="0"/>
                <a:ea typeface="Arial" panose="020B0604020202020204" pitchFamily="34" charset="0"/>
              </a:rPr>
              <a:t>Laciana</a:t>
            </a:r>
            <a:br>
              <a:rPr lang="ca-ES" sz="1600" dirty="0">
                <a:effectLst/>
                <a:latin typeface="Arial" panose="020B0604020202020204" pitchFamily="34" charset="0"/>
                <a:ea typeface="Arial" panose="020B0604020202020204" pitchFamily="34" charset="0"/>
              </a:rPr>
            </a:br>
            <a:r>
              <a:rPr lang="ca-ES" sz="1600" dirty="0">
                <a:solidFill>
                  <a:srgbClr val="007ABE"/>
                </a:solidFill>
                <a:latin typeface="Arial" panose="020B0604020202020204" pitchFamily="34" charset="0"/>
                <a:hlinkClick r:id="rId4">
                  <a:extLst>
                    <a:ext uri="{A12FA001-AC4F-418D-AE19-62706E023703}">
                      <ahyp:hlinkClr xmlns:ahyp="http://schemas.microsoft.com/office/drawing/2018/hyperlinkcolor" val="tx"/>
                    </a:ext>
                  </a:extLst>
                </a:hlinkClick>
              </a:rPr>
              <a:t>rossy.laciana@upc.edu</a:t>
            </a:r>
            <a:endParaRPr lang="ca-ES" sz="1600" dirty="0">
              <a:solidFill>
                <a:srgbClr val="007ABE"/>
              </a:solidFill>
              <a:latin typeface="Arial" panose="020B0604020202020204" pitchFamily="34" charset="0"/>
            </a:endParaRPr>
          </a:p>
          <a:p>
            <a:pPr>
              <a:spcBef>
                <a:spcPts val="750"/>
              </a:spcBef>
            </a:pPr>
            <a:r>
              <a:rPr lang="ca-ES" sz="1600" dirty="0">
                <a:effectLst/>
                <a:latin typeface="Arial" panose="020B0604020202020204" pitchFamily="34" charset="0"/>
                <a:ea typeface="Arial" panose="020B0604020202020204" pitchFamily="34" charset="0"/>
              </a:rPr>
              <a:t> </a:t>
            </a:r>
          </a:p>
          <a:p>
            <a:pPr marL="342900" lvl="0" indent="-342900">
              <a:buFont typeface="Arial" panose="020B0604020202020204" pitchFamily="34" charset="0"/>
              <a:buChar char="▪"/>
              <a:tabLst>
                <a:tab pos="503555" algn="l"/>
              </a:tabLst>
            </a:pPr>
            <a:r>
              <a:rPr lang="ca-ES" sz="1600" b="1" spc="0" dirty="0">
                <a:solidFill>
                  <a:srgbClr val="0078BC"/>
                </a:solidFill>
                <a:effectLst/>
                <a:latin typeface="Arial" panose="020B0604020202020204" pitchFamily="34" charset="0"/>
                <a:ea typeface="Arial" panose="020B0604020202020204" pitchFamily="34" charset="0"/>
              </a:rPr>
              <a:t>Per</a:t>
            </a:r>
            <a:r>
              <a:rPr lang="ca-ES" sz="1600" b="1" spc="-45" dirty="0">
                <a:solidFill>
                  <a:srgbClr val="0078BC"/>
                </a:solidFill>
                <a:effectLst/>
                <a:latin typeface="Arial" panose="020B0604020202020204" pitchFamily="34" charset="0"/>
                <a:ea typeface="Arial" panose="020B0604020202020204" pitchFamily="34" charset="0"/>
              </a:rPr>
              <a:t> </a:t>
            </a:r>
            <a:r>
              <a:rPr lang="ca-ES" sz="1600" b="1" spc="0" dirty="0">
                <a:solidFill>
                  <a:srgbClr val="0078BC"/>
                </a:solidFill>
                <a:effectLst/>
                <a:latin typeface="Arial" panose="020B0604020202020204" pitchFamily="34" charset="0"/>
                <a:ea typeface="Arial" panose="020B0604020202020204" pitchFamily="34" charset="0"/>
              </a:rPr>
              <a:t>part</a:t>
            </a:r>
            <a:r>
              <a:rPr lang="ca-ES" sz="1600" b="1" spc="-40" dirty="0">
                <a:solidFill>
                  <a:srgbClr val="0078BC"/>
                </a:solidFill>
                <a:effectLst/>
                <a:latin typeface="Arial" panose="020B0604020202020204" pitchFamily="34" charset="0"/>
                <a:ea typeface="Arial" panose="020B0604020202020204" pitchFamily="34" charset="0"/>
              </a:rPr>
              <a:t> </a:t>
            </a:r>
            <a:r>
              <a:rPr lang="ca-ES" sz="1600" b="1" spc="0" dirty="0">
                <a:solidFill>
                  <a:srgbClr val="0078BC"/>
                </a:solidFill>
                <a:effectLst/>
                <a:latin typeface="Arial" panose="020B0604020202020204" pitchFamily="34" charset="0"/>
                <a:ea typeface="Arial" panose="020B0604020202020204" pitchFamily="34" charset="0"/>
              </a:rPr>
              <a:t>del</a:t>
            </a:r>
            <a:r>
              <a:rPr lang="ca-ES" sz="1600" b="1" spc="-35" dirty="0">
                <a:solidFill>
                  <a:srgbClr val="0078BC"/>
                </a:solidFill>
                <a:effectLst/>
                <a:latin typeface="Arial" panose="020B0604020202020204" pitchFamily="34" charset="0"/>
                <a:ea typeface="Arial" panose="020B0604020202020204" pitchFamily="34" charset="0"/>
              </a:rPr>
              <a:t> </a:t>
            </a:r>
            <a:r>
              <a:rPr lang="ca-ES" sz="1600" b="1" spc="0" dirty="0">
                <a:solidFill>
                  <a:srgbClr val="0078BC"/>
                </a:solidFill>
                <a:effectLst/>
                <a:latin typeface="Arial" panose="020B0604020202020204" pitchFamily="34" charset="0"/>
                <a:ea typeface="Arial" panose="020B0604020202020204" pitchFamily="34" charset="0"/>
              </a:rPr>
              <a:t>Consell</a:t>
            </a:r>
            <a:r>
              <a:rPr lang="ca-ES" sz="1600" b="1" spc="-35" dirty="0">
                <a:solidFill>
                  <a:srgbClr val="0078BC"/>
                </a:solidFill>
                <a:effectLst/>
                <a:latin typeface="Arial" panose="020B0604020202020204" pitchFamily="34" charset="0"/>
                <a:ea typeface="Arial" panose="020B0604020202020204" pitchFamily="34" charset="0"/>
              </a:rPr>
              <a:t> </a:t>
            </a:r>
            <a:r>
              <a:rPr lang="ca-ES" sz="1600" b="1" spc="-10" dirty="0">
                <a:solidFill>
                  <a:srgbClr val="0078BC"/>
                </a:solidFill>
                <a:effectLst/>
                <a:latin typeface="Arial" panose="020B0604020202020204" pitchFamily="34" charset="0"/>
                <a:ea typeface="Arial" panose="020B0604020202020204" pitchFamily="34" charset="0"/>
              </a:rPr>
              <a:t>Social:</a:t>
            </a:r>
            <a:br>
              <a:rPr lang="ca-ES" sz="1600" b="1" spc="-10" dirty="0">
                <a:solidFill>
                  <a:srgbClr val="0078BC"/>
                </a:solidFill>
                <a:latin typeface="Arial" panose="020B0604020202020204" pitchFamily="34" charset="0"/>
                <a:ea typeface="Arial" panose="020B0604020202020204" pitchFamily="34" charset="0"/>
              </a:rPr>
            </a:br>
            <a:r>
              <a:rPr lang="ca-ES" sz="1600" dirty="0">
                <a:effectLst/>
                <a:latin typeface="Arial" panose="020B0604020202020204" pitchFamily="34" charset="0"/>
                <a:ea typeface="Arial" panose="020B0604020202020204" pitchFamily="34" charset="0"/>
              </a:rPr>
              <a:t>Secretària</a:t>
            </a:r>
            <a:r>
              <a:rPr lang="ca-ES" sz="1600" spc="-80" dirty="0">
                <a:effectLst/>
                <a:latin typeface="Arial" panose="020B0604020202020204" pitchFamily="34" charset="0"/>
                <a:ea typeface="Arial" panose="020B0604020202020204" pitchFamily="34" charset="0"/>
              </a:rPr>
              <a:t> </a:t>
            </a:r>
            <a:r>
              <a:rPr lang="ca-ES" sz="1600" dirty="0">
                <a:effectLst/>
                <a:latin typeface="Arial" panose="020B0604020202020204" pitchFamily="34" charset="0"/>
                <a:ea typeface="Arial" panose="020B0604020202020204" pitchFamily="34" charset="0"/>
              </a:rPr>
              <a:t>del</a:t>
            </a:r>
            <a:r>
              <a:rPr lang="ca-ES" sz="1600" spc="-70" dirty="0">
                <a:effectLst/>
                <a:latin typeface="Arial" panose="020B0604020202020204" pitchFamily="34" charset="0"/>
                <a:ea typeface="Arial" panose="020B0604020202020204" pitchFamily="34" charset="0"/>
              </a:rPr>
              <a:t> </a:t>
            </a:r>
            <a:r>
              <a:rPr lang="ca-ES" sz="1600" dirty="0">
                <a:effectLst/>
                <a:latin typeface="Arial" panose="020B0604020202020204" pitchFamily="34" charset="0"/>
                <a:ea typeface="Arial" panose="020B0604020202020204" pitchFamily="34" charset="0"/>
              </a:rPr>
              <a:t>Consell</a:t>
            </a:r>
            <a:r>
              <a:rPr lang="ca-ES" sz="1600" spc="-55" dirty="0">
                <a:effectLst/>
                <a:latin typeface="Arial" panose="020B0604020202020204" pitchFamily="34" charset="0"/>
                <a:ea typeface="Arial" panose="020B0604020202020204" pitchFamily="34" charset="0"/>
              </a:rPr>
              <a:t> </a:t>
            </a:r>
            <a:r>
              <a:rPr lang="ca-ES" sz="1600" dirty="0">
                <a:effectLst/>
                <a:latin typeface="Arial" panose="020B0604020202020204" pitchFamily="34" charset="0"/>
                <a:ea typeface="Arial" panose="020B0604020202020204" pitchFamily="34" charset="0"/>
              </a:rPr>
              <a:t>Social:</a:t>
            </a:r>
            <a:r>
              <a:rPr lang="ca-ES" sz="1600" spc="-50" dirty="0">
                <a:effectLst/>
                <a:latin typeface="Arial" panose="020B0604020202020204" pitchFamily="34" charset="0"/>
                <a:ea typeface="Arial" panose="020B0604020202020204" pitchFamily="34" charset="0"/>
              </a:rPr>
              <a:t> Anna Serra</a:t>
            </a:r>
            <a:br>
              <a:rPr lang="ca-ES" sz="1600" spc="-50" dirty="0">
                <a:effectLst/>
                <a:latin typeface="Arial" panose="020B0604020202020204" pitchFamily="34" charset="0"/>
                <a:ea typeface="Arial" panose="020B0604020202020204" pitchFamily="34" charset="0"/>
              </a:rPr>
            </a:br>
            <a:r>
              <a:rPr lang="ca-ES" sz="1600" dirty="0">
                <a:solidFill>
                  <a:srgbClr val="007ABE"/>
                </a:solidFill>
                <a:latin typeface="Arial" panose="020B0604020202020204" pitchFamily="34" charset="0"/>
                <a:hlinkClick r:id="rId5">
                  <a:extLst>
                    <a:ext uri="{A12FA001-AC4F-418D-AE19-62706E023703}">
                      <ahyp:hlinkClr xmlns:ahyp="http://schemas.microsoft.com/office/drawing/2018/hyperlinkcolor" val="tx"/>
                    </a:ext>
                  </a:extLst>
                </a:hlinkClick>
              </a:rPr>
              <a:t>anna.serra@upc.edu</a:t>
            </a:r>
            <a:endParaRPr lang="ca-ES" sz="1600" dirty="0">
              <a:solidFill>
                <a:srgbClr val="007ABE"/>
              </a:solidFill>
              <a:latin typeface="Arial" panose="020B0604020202020204" pitchFamily="34" charset="0"/>
            </a:endParaRPr>
          </a:p>
        </p:txBody>
      </p:sp>
    </p:spTree>
    <p:extLst>
      <p:ext uri="{BB962C8B-B14F-4D97-AF65-F5344CB8AC3E}">
        <p14:creationId xmlns:p14="http://schemas.microsoft.com/office/powerpoint/2010/main" val="771234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ttps://cbl.upc.edu/ca/Portada/imatges_portada/carrousel0_1170x200.jpg">
            <a:extLst>
              <a:ext uri="{FF2B5EF4-FFF2-40B4-BE49-F238E27FC236}">
                <a16:creationId xmlns:a16="http://schemas.microsoft.com/office/drawing/2014/main" id="{797FCCF0-644A-4FD0-8405-09CADDD9B4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7313" y="866751"/>
            <a:ext cx="9208207" cy="1579397"/>
          </a:xfrm>
          <a:prstGeom prst="rect">
            <a:avLst/>
          </a:prstGeom>
          <a:noFill/>
          <a:extLst>
            <a:ext uri="{909E8E84-426E-40DD-AFC4-6F175D3DCCD1}">
              <a14:hiddenFill xmlns:a14="http://schemas.microsoft.com/office/drawing/2010/main">
                <a:solidFill>
                  <a:srgbClr val="FFFFFF"/>
                </a:solidFill>
              </a14:hiddenFill>
            </a:ext>
          </a:extLst>
        </p:spPr>
      </p:pic>
      <p:sp>
        <p:nvSpPr>
          <p:cNvPr id="8" name="Google Shape;63;p1">
            <a:extLst>
              <a:ext uri="{FF2B5EF4-FFF2-40B4-BE49-F238E27FC236}">
                <a16:creationId xmlns:a16="http://schemas.microsoft.com/office/drawing/2014/main" id="{D796AC9F-9F83-495B-8D91-4CD5639BEFA6}"/>
              </a:ext>
            </a:extLst>
          </p:cNvPr>
          <p:cNvSpPr/>
          <p:nvPr/>
        </p:nvSpPr>
        <p:spPr>
          <a:xfrm>
            <a:off x="0" y="0"/>
            <a:ext cx="12192000" cy="6237288"/>
          </a:xfrm>
          <a:prstGeom prst="rect">
            <a:avLst/>
          </a:prstGeom>
          <a:solidFill>
            <a:srgbClr val="0D7DC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pic>
        <p:nvPicPr>
          <p:cNvPr id="9" name="Google Shape;69;p1">
            <a:extLst>
              <a:ext uri="{FF2B5EF4-FFF2-40B4-BE49-F238E27FC236}">
                <a16:creationId xmlns:a16="http://schemas.microsoft.com/office/drawing/2014/main" id="{B865B4D8-2844-4714-88FC-8C1D5F43B54C}"/>
              </a:ext>
            </a:extLst>
          </p:cNvPr>
          <p:cNvPicPr preferRelativeResize="0"/>
          <p:nvPr/>
        </p:nvPicPr>
        <p:blipFill rotWithShape="1">
          <a:blip r:embed="rId3">
            <a:alphaModFix/>
          </a:blip>
          <a:srcRect b="32901"/>
          <a:stretch/>
        </p:blipFill>
        <p:spPr>
          <a:xfrm>
            <a:off x="1127448" y="842596"/>
            <a:ext cx="4248472" cy="905961"/>
          </a:xfrm>
          <a:prstGeom prst="rect">
            <a:avLst/>
          </a:prstGeom>
          <a:noFill/>
          <a:ln>
            <a:noFill/>
          </a:ln>
        </p:spPr>
      </p:pic>
      <p:sp>
        <p:nvSpPr>
          <p:cNvPr id="10" name="Google Shape;63;p1">
            <a:extLst>
              <a:ext uri="{FF2B5EF4-FFF2-40B4-BE49-F238E27FC236}">
                <a16:creationId xmlns:a16="http://schemas.microsoft.com/office/drawing/2014/main" id="{9A20E0D2-995D-4D42-A12F-91F701309D62}"/>
              </a:ext>
            </a:extLst>
          </p:cNvPr>
          <p:cNvSpPr/>
          <p:nvPr/>
        </p:nvSpPr>
        <p:spPr>
          <a:xfrm>
            <a:off x="0" y="6259590"/>
            <a:ext cx="12192000" cy="598410"/>
          </a:xfrm>
          <a:prstGeom prst="rect">
            <a:avLst/>
          </a:prstGeom>
          <a:solidFill>
            <a:schemeClr val="tx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1" name="Google Shape;70;p1">
            <a:extLst>
              <a:ext uri="{FF2B5EF4-FFF2-40B4-BE49-F238E27FC236}">
                <a16:creationId xmlns:a16="http://schemas.microsoft.com/office/drawing/2014/main" id="{E9BFB7AA-9162-4197-B65E-E4DBF7A57B44}"/>
              </a:ext>
            </a:extLst>
          </p:cNvPr>
          <p:cNvSpPr txBox="1"/>
          <p:nvPr/>
        </p:nvSpPr>
        <p:spPr>
          <a:xfrm>
            <a:off x="2623324" y="2132856"/>
            <a:ext cx="8896277" cy="2542486"/>
          </a:xfrm>
          <a:prstGeom prst="rect">
            <a:avLst/>
          </a:prstGeom>
          <a:noFill/>
          <a:ln>
            <a:noFill/>
          </a:ln>
        </p:spPr>
        <p:txBody>
          <a:bodyPr spcFirstLastPara="1" wrap="square" lIns="91425" tIns="91425" rIns="91425" bIns="91425" anchor="t" anchorCtr="0">
            <a:noAutofit/>
          </a:bodyPr>
          <a:lstStyle/>
          <a:p>
            <a:pPr lvl="0">
              <a:spcBef>
                <a:spcPts val="0"/>
              </a:spcBef>
              <a:spcAft>
                <a:spcPts val="0"/>
              </a:spcAft>
              <a:buClr>
                <a:schemeClr val="dk1"/>
              </a:buClr>
              <a:buSzPct val="97297"/>
            </a:pPr>
            <a:r>
              <a:rPr lang="es-ES" sz="4000" b="1" dirty="0">
                <a:solidFill>
                  <a:schemeClr val="lt1"/>
                </a:solidFill>
              </a:rPr>
              <a:t>Pla de </a:t>
            </a:r>
            <a:r>
              <a:rPr lang="es-ES" sz="4000" b="1" dirty="0" err="1">
                <a:solidFill>
                  <a:schemeClr val="lt1"/>
                </a:solidFill>
              </a:rPr>
              <a:t>visibilitat</a:t>
            </a:r>
            <a:r>
              <a:rPr lang="es-ES" sz="4000" b="1" dirty="0">
                <a:solidFill>
                  <a:schemeClr val="lt1"/>
                </a:solidFill>
              </a:rPr>
              <a:t> / 15è </a:t>
            </a:r>
            <a:r>
              <a:rPr lang="es-ES" sz="4000" b="1" dirty="0" err="1">
                <a:solidFill>
                  <a:schemeClr val="lt1"/>
                </a:solidFill>
              </a:rPr>
              <a:t>Premi</a:t>
            </a:r>
            <a:r>
              <a:rPr lang="es-ES" sz="4000" b="1" dirty="0">
                <a:solidFill>
                  <a:schemeClr val="lt1"/>
                </a:solidFill>
              </a:rPr>
              <a:t> UPC </a:t>
            </a:r>
            <a:br>
              <a:rPr lang="es-ES" sz="4000" b="1" dirty="0">
                <a:solidFill>
                  <a:schemeClr val="lt1"/>
                </a:solidFill>
              </a:rPr>
            </a:br>
            <a:r>
              <a:rPr lang="es-ES" sz="4000" b="1" dirty="0">
                <a:solidFill>
                  <a:schemeClr val="lt1"/>
                </a:solidFill>
              </a:rPr>
              <a:t>de </a:t>
            </a:r>
            <a:r>
              <a:rPr lang="es-ES" sz="4000" b="1" dirty="0" err="1">
                <a:solidFill>
                  <a:schemeClr val="lt1"/>
                </a:solidFill>
              </a:rPr>
              <a:t>Valorització</a:t>
            </a:r>
            <a:r>
              <a:rPr lang="es-ES" sz="4000" b="1" dirty="0">
                <a:solidFill>
                  <a:schemeClr val="lt1"/>
                </a:solidFill>
              </a:rPr>
              <a:t> de la Recerca</a:t>
            </a:r>
          </a:p>
          <a:p>
            <a:pPr lvl="0">
              <a:spcBef>
                <a:spcPts val="0"/>
              </a:spcBef>
              <a:spcAft>
                <a:spcPts val="0"/>
              </a:spcAft>
              <a:buClr>
                <a:schemeClr val="dk1"/>
              </a:buClr>
              <a:buSzPct val="97297"/>
            </a:pPr>
            <a:r>
              <a:rPr lang="es-ES" sz="2800" b="1" dirty="0" err="1">
                <a:solidFill>
                  <a:schemeClr val="lt1"/>
                </a:solidFill>
              </a:rPr>
              <a:t>Convocat</a:t>
            </a:r>
            <a:r>
              <a:rPr lang="es-ES" sz="2800" b="1" dirty="0">
                <a:solidFill>
                  <a:schemeClr val="lt1"/>
                </a:solidFill>
              </a:rPr>
              <a:t> </a:t>
            </a:r>
            <a:r>
              <a:rPr lang="es-ES" sz="2800" b="1" dirty="0" err="1">
                <a:solidFill>
                  <a:schemeClr val="lt1"/>
                </a:solidFill>
              </a:rPr>
              <a:t>pel</a:t>
            </a:r>
            <a:r>
              <a:rPr lang="es-ES" sz="2800" b="1" dirty="0">
                <a:solidFill>
                  <a:schemeClr val="lt1"/>
                </a:solidFill>
              </a:rPr>
              <a:t> Consell Social</a:t>
            </a:r>
            <a:br>
              <a:rPr lang="it-IT" sz="5500" b="1" dirty="0">
                <a:solidFill>
                  <a:schemeClr val="lt1"/>
                </a:solidFill>
              </a:rPr>
            </a:br>
            <a:br>
              <a:rPr lang="it-IT" sz="5500" b="1" dirty="0">
                <a:solidFill>
                  <a:schemeClr val="lt1"/>
                </a:solidFill>
              </a:rPr>
            </a:br>
            <a:endParaRPr lang="it-IT" sz="5500" b="0" i="0" u="none" strike="noStrike" cap="none" dirty="0">
              <a:solidFill>
                <a:schemeClr val="dk1"/>
              </a:solidFill>
              <a:latin typeface="Arial"/>
              <a:ea typeface="Arial"/>
              <a:cs typeface="Arial"/>
              <a:sym typeface="Arial"/>
            </a:endParaRPr>
          </a:p>
        </p:txBody>
      </p:sp>
      <p:cxnSp>
        <p:nvCxnSpPr>
          <p:cNvPr id="12" name="Google Shape;71;p1">
            <a:extLst>
              <a:ext uri="{FF2B5EF4-FFF2-40B4-BE49-F238E27FC236}">
                <a16:creationId xmlns:a16="http://schemas.microsoft.com/office/drawing/2014/main" id="{EE3D5C71-FAFF-434C-B70B-C85E83796A77}"/>
              </a:ext>
            </a:extLst>
          </p:cNvPr>
          <p:cNvCxnSpPr>
            <a:cxnSpLocks/>
          </p:cNvCxnSpPr>
          <p:nvPr/>
        </p:nvCxnSpPr>
        <p:spPr>
          <a:xfrm>
            <a:off x="2311401" y="2348880"/>
            <a:ext cx="1" cy="3910710"/>
          </a:xfrm>
          <a:prstGeom prst="straightConnector1">
            <a:avLst/>
          </a:prstGeom>
          <a:noFill/>
          <a:ln w="9525" cap="flat" cmpd="sng">
            <a:solidFill>
              <a:schemeClr val="lt1"/>
            </a:solidFill>
            <a:prstDash val="solid"/>
            <a:round/>
            <a:headEnd type="none" w="sm" len="sm"/>
            <a:tailEnd type="none" w="sm" len="sm"/>
          </a:ln>
        </p:spPr>
      </p:cxnSp>
      <p:sp>
        <p:nvSpPr>
          <p:cNvPr id="13" name="Google Shape;72;p1">
            <a:extLst>
              <a:ext uri="{FF2B5EF4-FFF2-40B4-BE49-F238E27FC236}">
                <a16:creationId xmlns:a16="http://schemas.microsoft.com/office/drawing/2014/main" id="{2BA7907D-B496-4FF7-9737-FFBCBB22E9E6}"/>
              </a:ext>
            </a:extLst>
          </p:cNvPr>
          <p:cNvSpPr txBox="1"/>
          <p:nvPr/>
        </p:nvSpPr>
        <p:spPr>
          <a:xfrm>
            <a:off x="2707936" y="5411841"/>
            <a:ext cx="4385080" cy="858328"/>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chemeClr val="dk1"/>
              </a:buClr>
              <a:buSzPts val="3600"/>
              <a:buFont typeface="Arial"/>
              <a:buNone/>
            </a:pPr>
            <a:r>
              <a:rPr lang="es-ES" sz="2000" b="1" dirty="0" err="1">
                <a:solidFill>
                  <a:schemeClr val="lt1"/>
                </a:solidFill>
                <a:latin typeface="Arial"/>
                <a:ea typeface="Arial"/>
                <a:cs typeface="Arial"/>
                <a:sym typeface="Arial"/>
              </a:rPr>
              <a:t>Servei</a:t>
            </a:r>
            <a:r>
              <a:rPr lang="es-ES" sz="2000" b="1" dirty="0">
                <a:solidFill>
                  <a:schemeClr val="lt1"/>
                </a:solidFill>
                <a:latin typeface="Arial"/>
                <a:ea typeface="Arial"/>
                <a:cs typeface="Arial"/>
                <a:sym typeface="Arial"/>
              </a:rPr>
              <a:t> de </a:t>
            </a:r>
            <a:r>
              <a:rPr lang="es-ES" sz="2000" b="1" dirty="0" err="1">
                <a:solidFill>
                  <a:schemeClr val="lt1"/>
                </a:solidFill>
                <a:latin typeface="Arial"/>
                <a:ea typeface="Arial"/>
                <a:cs typeface="Arial"/>
                <a:sym typeface="Arial"/>
              </a:rPr>
              <a:t>Comunicació</a:t>
            </a:r>
            <a:r>
              <a:rPr lang="es-ES" sz="2000" b="1" dirty="0">
                <a:solidFill>
                  <a:schemeClr val="lt1"/>
                </a:solidFill>
                <a:latin typeface="Arial"/>
                <a:ea typeface="Arial"/>
                <a:cs typeface="Arial"/>
                <a:sym typeface="Arial"/>
              </a:rPr>
              <a:t> </a:t>
            </a:r>
            <a:r>
              <a:rPr lang="es-ES" sz="2000" b="1" i="0" u="none" strike="noStrike" cap="none" dirty="0">
                <a:solidFill>
                  <a:schemeClr val="lt1"/>
                </a:solidFill>
                <a:latin typeface="Arial"/>
                <a:ea typeface="Arial"/>
                <a:cs typeface="Arial"/>
                <a:sym typeface="Arial"/>
              </a:rPr>
              <a:t>2025</a:t>
            </a:r>
            <a:endParaRPr sz="2000" b="0" i="0" u="none" strike="noStrike" cap="none" dirty="0">
              <a:solidFill>
                <a:schemeClr val="lt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3600"/>
              <a:buFont typeface="Arial"/>
              <a:buNone/>
            </a:pPr>
            <a:endParaRPr sz="36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642591692"/>
      </p:ext>
    </p:extLst>
  </p:cSld>
  <p:clrMapOvr>
    <a:masterClrMapping/>
  </p:clrMapOvr>
</p:sld>
</file>

<file path=ppt/theme/theme1.xml><?xml version="1.0" encoding="utf-8"?>
<a:theme xmlns:a="http://schemas.openxmlformats.org/drawingml/2006/main" name="Promoció dels estudis_juny_proposta SA">
  <a:themeElements>
    <a:clrScheme name="modelUPC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elUPC">
      <a:majorFont>
        <a:latin typeface="Arial"/>
        <a:ea typeface=""/>
        <a:cs typeface=""/>
      </a:majorFont>
      <a:minorFont>
        <a:latin typeface="Arial"/>
        <a:ea typeface=""/>
        <a:cs typeface=""/>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a:noFill/>
          <a:miter lim="800000"/>
          <a:headEnd/>
          <a:tailEnd/>
        </a:ln>
      </a:spPr>
      <a:bodyPr anchor="ctr">
        <a:spAutoFit/>
      </a:bodyPr>
      <a:lstStyle>
        <a:defPPr>
          <a:defRPr sz="3200" b="1" dirty="0" err="1">
            <a:solidFill>
              <a:srgbClr val="993366"/>
            </a:solidFill>
          </a:defRPr>
        </a:defPPr>
      </a:lstStyle>
    </a:spDef>
  </a:objectDefaults>
  <a:extraClrSchemeLst>
    <a:extraClrScheme>
      <a:clrScheme name="modelUPC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elUPC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elUPC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elUPC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elUPC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elUPC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elUPC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elUPC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elUPC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elUPC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elUPC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elUPC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l'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l'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4840</TotalTime>
  <Words>1331</Words>
  <Application>Microsoft Office PowerPoint</Application>
  <PresentationFormat>Pantalla panoràmica</PresentationFormat>
  <Paragraphs>80</Paragraphs>
  <Slides>9</Slides>
  <Notes>7</Notes>
  <HiddenSlides>0</HiddenSlides>
  <MMClips>0</MMClips>
  <ScaleCrop>false</ScaleCrop>
  <HeadingPairs>
    <vt:vector size="6" baseType="variant">
      <vt:variant>
        <vt:lpstr>Tipus de lletra utilitzats</vt:lpstr>
      </vt:variant>
      <vt:variant>
        <vt:i4>5</vt:i4>
      </vt:variant>
      <vt:variant>
        <vt:lpstr>Tema</vt:lpstr>
      </vt:variant>
      <vt:variant>
        <vt:i4>1</vt:i4>
      </vt:variant>
      <vt:variant>
        <vt:lpstr>Títols de les diapositives</vt:lpstr>
      </vt:variant>
      <vt:variant>
        <vt:i4>9</vt:i4>
      </vt:variant>
    </vt:vector>
  </HeadingPairs>
  <TitlesOfParts>
    <vt:vector size="15" baseType="lpstr">
      <vt:lpstr>MS PGothic</vt:lpstr>
      <vt:lpstr>Arial</vt:lpstr>
      <vt:lpstr>Calibri</vt:lpstr>
      <vt:lpstr>Courier New</vt:lpstr>
      <vt:lpstr>Wingdings</vt:lpstr>
      <vt:lpstr>Promoció dels estudis_juny_proposta SA</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lpstr>Presentació del PowerPoint</vt:lpstr>
    </vt:vector>
  </TitlesOfParts>
  <Company>UPC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Promoció dels estudis de grau Juliol 2017</dc:title>
  <dc:creator>UPC</dc:creator>
  <cp:lastModifiedBy>Rossy Laciana</cp:lastModifiedBy>
  <cp:revision>432</cp:revision>
  <cp:lastPrinted>2018-07-03T13:35:04Z</cp:lastPrinted>
  <dcterms:created xsi:type="dcterms:W3CDTF">2018-06-25T12:39:52Z</dcterms:created>
  <dcterms:modified xsi:type="dcterms:W3CDTF">2025-11-26T11:15:24Z</dcterms:modified>
</cp:coreProperties>
</file>